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9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2035-9157-411D-8B5F-DDC455A1D55F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1A01-F0E1-463E-BD69-3DA7EC2CFB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2035-9157-411D-8B5F-DDC455A1D55F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1A01-F0E1-463E-BD69-3DA7EC2CFB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2035-9157-411D-8B5F-DDC455A1D55F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1A01-F0E1-463E-BD69-3DA7EC2CFB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2035-9157-411D-8B5F-DDC455A1D55F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1A01-F0E1-463E-BD69-3DA7EC2CFB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2035-9157-411D-8B5F-DDC455A1D55F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1A01-F0E1-463E-BD69-3DA7EC2CFB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2035-9157-411D-8B5F-DDC455A1D55F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1A01-F0E1-463E-BD69-3DA7EC2CFB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2035-9157-411D-8B5F-DDC455A1D55F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1A01-F0E1-463E-BD69-3DA7EC2CFB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2035-9157-411D-8B5F-DDC455A1D55F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1A01-F0E1-463E-BD69-3DA7EC2CFB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2035-9157-411D-8B5F-DDC455A1D55F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1A01-F0E1-463E-BD69-3DA7EC2CFB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2035-9157-411D-8B5F-DDC455A1D55F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1A01-F0E1-463E-BD69-3DA7EC2CFB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2035-9157-411D-8B5F-DDC455A1D55F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1A01-F0E1-463E-BD69-3DA7EC2CFB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B2035-9157-411D-8B5F-DDC455A1D55F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51A01-F0E1-463E-BD69-3DA7EC2CFBE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Obsahy útvarů a čtvercová síť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odnadpis 2"/>
          <p:cNvSpPr>
            <a:spLocks noGrp="1"/>
          </p:cNvSpPr>
          <p:nvPr>
            <p:ph type="subTitle" idx="1"/>
          </p:nvPr>
        </p:nvSpPr>
        <p:spPr>
          <a:xfrm>
            <a:off x="1115616" y="4077072"/>
            <a:ext cx="7236296" cy="1752600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Autorem materiálu je Ing. Eva Skalická,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ZŠ Dobříš, Komenského nám. 35, okres Příbram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Inovace školy – Dobříš, </a:t>
            </a:r>
            <a:r>
              <a:rPr lang="cs-CZ" sz="2000" dirty="0" err="1" smtClean="0">
                <a:solidFill>
                  <a:schemeClr val="tx1"/>
                </a:solidFill>
              </a:rPr>
              <a:t>EUpenizeskolam.cz</a:t>
            </a:r>
            <a:endParaRPr lang="cs-CZ" sz="2000" dirty="0" smtClean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sLouie\Downloads\Desktop\prv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8640960" cy="2304256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467544" y="692696"/>
            <a:ext cx="806489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Podle čtverečků ve čtvercové síti porovnej obsahy obrazců 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a vyznač ten, který mezi ně nepatří: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55630" y="632378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4. zleva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New Order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568952" cy="4138488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23528" y="476672"/>
            <a:ext cx="84969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Počítej čtverečky ve čtvercové síti a zjisti obsahy (S) útvarů a, b, </a:t>
            </a:r>
            <a:r>
              <a:rPr lang="cs-CZ" sz="2400" dirty="0" err="1" smtClean="0">
                <a:solidFill>
                  <a:schemeClr val="tx1"/>
                </a:solidFill>
              </a:rPr>
              <a:t>c</a:t>
            </a:r>
            <a:r>
              <a:rPr lang="cs-CZ" sz="2400" dirty="0" smtClean="0">
                <a:solidFill>
                  <a:schemeClr val="tx1"/>
                </a:solidFill>
              </a:rPr>
              <a:t>.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79712" y="170080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</a:t>
            </a:r>
            <a:r>
              <a:rPr lang="cs-CZ" sz="2400" dirty="0" smtClean="0"/>
              <a:t>a		        b			    c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15616" y="623731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 = 9 cm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979712" y="616530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2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347864" y="623731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 = 7 cm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211960" y="616530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2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72200" y="623731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 = 9 cm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236296" y="616530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2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New Order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7056784" cy="594928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467544" y="260648"/>
            <a:ext cx="81369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Urči obsah obrazců narýsovaných v centimetrové síti: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164288" y="1271855"/>
            <a:ext cx="1728192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/>
              <a:t>A = 4 cm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B = 9 cm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C = 6 cm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D = 6 cm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E = 8 cm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F = 6 cm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G = 7 cm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H = 3 cm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J = 10  cm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K = 7 cm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L = 5 cm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M = 13 cm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028384" y="1340768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2</a:t>
            </a:r>
            <a:endParaRPr lang="cs-CZ" sz="105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028384" y="1772816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2</a:t>
            </a:r>
            <a:endParaRPr lang="cs-CZ" sz="105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028384" y="2276872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2</a:t>
            </a:r>
            <a:endParaRPr lang="cs-CZ" sz="105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100392" y="2708920"/>
            <a:ext cx="2076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2</a:t>
            </a:r>
            <a:endParaRPr lang="cs-CZ" sz="105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100392" y="3140968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2</a:t>
            </a:r>
            <a:endParaRPr lang="cs-CZ" sz="105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028384" y="3645024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2</a:t>
            </a:r>
            <a:endParaRPr lang="cs-CZ" sz="105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028384" y="4077072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2</a:t>
            </a:r>
            <a:endParaRPr lang="cs-CZ" sz="105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100392" y="4509120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2</a:t>
            </a:r>
            <a:endParaRPr lang="cs-CZ" sz="105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172400" y="5013176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2</a:t>
            </a:r>
            <a:endParaRPr lang="cs-CZ" sz="105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8100392" y="5445224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2</a:t>
            </a:r>
            <a:endParaRPr lang="cs-CZ" sz="105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028384" y="5877272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2</a:t>
            </a:r>
            <a:endParaRPr lang="cs-CZ" sz="105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244408" y="6381328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2</a:t>
            </a:r>
            <a:endParaRPr lang="cs-CZ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New Order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280920" cy="3456384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467544" y="476672"/>
            <a:ext cx="813690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Urči obsah obrazců narýsovaných v centimetrové čtvercové síti: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580526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A = 2 cm, B = 7 cm, C = 16 cm, D = </a:t>
            </a:r>
            <a:r>
              <a:rPr lang="cs-CZ" sz="2400" dirty="0"/>
              <a:t> </a:t>
            </a:r>
            <a:r>
              <a:rPr lang="cs-CZ" sz="2400" dirty="0" smtClean="0"/>
              <a:t>..</a:t>
            </a:r>
            <a:r>
              <a:rPr lang="cs-CZ" sz="2400" dirty="0" smtClean="0"/>
              <a:t>cm</a:t>
            </a:r>
            <a:r>
              <a:rPr lang="cs-CZ" sz="2400" dirty="0" smtClean="0"/>
              <a:t>, E = 3 cm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11760" y="5733256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2                              </a:t>
            </a:r>
            <a:r>
              <a:rPr lang="cs-CZ" sz="1400" dirty="0" err="1" smtClean="0"/>
              <a:t>2</a:t>
            </a:r>
            <a:r>
              <a:rPr lang="cs-CZ" sz="1400" dirty="0" smtClean="0"/>
              <a:t>                              </a:t>
            </a:r>
            <a:r>
              <a:rPr lang="cs-CZ" sz="1400" dirty="0" err="1" smtClean="0"/>
              <a:t>2</a:t>
            </a:r>
            <a:r>
              <a:rPr lang="cs-CZ" sz="1400" dirty="0" smtClean="0"/>
              <a:t>                             </a:t>
            </a:r>
            <a:r>
              <a:rPr lang="cs-CZ" sz="1400" dirty="0" err="1" smtClean="0"/>
              <a:t>2</a:t>
            </a:r>
            <a:r>
              <a:rPr lang="cs-CZ" sz="1400" dirty="0" smtClean="0"/>
              <a:t>                           </a:t>
            </a:r>
            <a:r>
              <a:rPr lang="cs-CZ" sz="1400" dirty="0" err="1" smtClean="0"/>
              <a:t>2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New Order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70" y="2052214"/>
            <a:ext cx="8773234" cy="3248994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467544" y="836712"/>
            <a:ext cx="82089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Obsah malého čtverce ve čtvercové síti je 1 cm. Jaký obsah mají vyznačené útvary?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43608" y="587727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1 = 4 cm, 2 = 8 cm, 3 = 14 cm, 4 = 6 cm, 5 = 4 cm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915816" y="5805264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2                           </a:t>
            </a:r>
            <a:r>
              <a:rPr lang="cs-CZ" sz="1400" dirty="0" err="1" smtClean="0"/>
              <a:t>2</a:t>
            </a:r>
            <a:r>
              <a:rPr lang="cs-CZ" sz="1400" dirty="0" smtClean="0"/>
              <a:t>                              </a:t>
            </a:r>
            <a:r>
              <a:rPr lang="cs-CZ" sz="1400" dirty="0" err="1" smtClean="0"/>
              <a:t>2</a:t>
            </a:r>
            <a:r>
              <a:rPr lang="cs-CZ" sz="1400" dirty="0" smtClean="0"/>
              <a:t>                            </a:t>
            </a:r>
            <a:r>
              <a:rPr lang="cs-CZ" sz="1400" dirty="0" err="1" smtClean="0"/>
              <a:t>2</a:t>
            </a:r>
            <a:r>
              <a:rPr lang="cs-CZ" sz="1400" dirty="0" smtClean="0"/>
              <a:t>                            </a:t>
            </a:r>
            <a:r>
              <a:rPr lang="cs-CZ" sz="1400" dirty="0" err="1" smtClean="0"/>
              <a:t>2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620688"/>
            <a:ext cx="784887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Obdélník má obsah 12 cm. Jaké mohou být délky jeho stran? Zakresli další dva obdélníky, které mají stejný obsah a jiné délky stran.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New Order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5"/>
            <a:ext cx="8784976" cy="162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620688"/>
            <a:ext cx="784887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Ve čtvercové síti je znázorněn obdélník ABCD, jehož strany mají délky 4 cm a 3 cm.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7170" name="Picture 2" descr="E:\New Order\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8640960" cy="316835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83568" y="609329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 12 čtverců, 2. 6 čtverců, 3. 2 čtverce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24744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Blažková, R. a spol. Pracovní sešit k učebnici Matematika 4 II. Díl</a:t>
            </a:r>
          </a:p>
          <a:p>
            <a:r>
              <a:rPr lang="cs-CZ" dirty="0" smtClean="0"/>
              <a:t>Praha: Alter, 2007. ISBN: 80-7245-091-3</a:t>
            </a:r>
          </a:p>
          <a:p>
            <a:endParaRPr lang="cs-CZ" dirty="0"/>
          </a:p>
          <a:p>
            <a:r>
              <a:rPr lang="cs-CZ" dirty="0" smtClean="0"/>
              <a:t>Frýzek, M. Matematika – pracovní sešit pro 5. ročník ZŠ</a:t>
            </a:r>
          </a:p>
          <a:p>
            <a:r>
              <a:rPr lang="cs-CZ" dirty="0" smtClean="0"/>
              <a:t>Praha: Kvarta, 1993. </a:t>
            </a:r>
            <a:r>
              <a:rPr lang="cs-CZ" smtClean="0"/>
              <a:t>ISBN: 80-85570-35-1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341</Words>
  <Application>Microsoft Office PowerPoint</Application>
  <PresentationFormat>Předvádění na obrazovce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Obsahy útvarů a čtvercová síť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Obsahy útvarů a čtvercová síť</dc:title>
  <dc:creator>JasLouie</dc:creator>
  <cp:lastModifiedBy> Glozikov</cp:lastModifiedBy>
  <cp:revision>15</cp:revision>
  <dcterms:created xsi:type="dcterms:W3CDTF">2011-08-21T11:28:51Z</dcterms:created>
  <dcterms:modified xsi:type="dcterms:W3CDTF">2012-03-26T10:12:19Z</dcterms:modified>
</cp:coreProperties>
</file>