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0"/>
  </p:notesMasterIdLst>
  <p:sldIdLst>
    <p:sldId id="256" r:id="rId2"/>
    <p:sldId id="257" r:id="rId3"/>
    <p:sldId id="266" r:id="rId4"/>
    <p:sldId id="259" r:id="rId5"/>
    <p:sldId id="267" r:id="rId6"/>
    <p:sldId id="261" r:id="rId7"/>
    <p:sldId id="268" r:id="rId8"/>
    <p:sldId id="262" r:id="rId9"/>
    <p:sldId id="269" r:id="rId10"/>
    <p:sldId id="263" r:id="rId11"/>
    <p:sldId id="270" r:id="rId12"/>
    <p:sldId id="264" r:id="rId13"/>
    <p:sldId id="271" r:id="rId14"/>
    <p:sldId id="265" r:id="rId15"/>
    <p:sldId id="272" r:id="rId16"/>
    <p:sldId id="258" r:id="rId17"/>
    <p:sldId id="273" r:id="rId18"/>
    <p:sldId id="275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sa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8600"/>
    <a:srgbClr val="C54747"/>
    <a:srgbClr val="FFDCB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77" autoAdjust="0"/>
  </p:normalViewPr>
  <p:slideViewPr>
    <p:cSldViewPr>
      <p:cViewPr varScale="1">
        <p:scale>
          <a:sx n="50" d="100"/>
          <a:sy n="50" d="100"/>
        </p:scale>
        <p:origin x="-706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32"/>
    </p:cViewPr>
  </p:sorterViewPr>
  <p:notesViewPr>
    <p:cSldViewPr>
      <p:cViewPr varScale="1">
        <p:scale>
          <a:sx n="45" d="100"/>
          <a:sy n="45" d="100"/>
        </p:scale>
        <p:origin x="-2054" y="-6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99041-D33B-4187-9687-9F4BAA68778C}" type="datetimeFigureOut">
              <a:rPr lang="cs-CZ" smtClean="0"/>
              <a:pPr/>
              <a:t>8.7.2011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B0F7B-CECC-4594-B889-73A90F99704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B0F7B-CECC-4594-B889-73A90F997045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Pracovní list k vytištění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B0F7B-CECC-4594-B889-73A90F997045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Výchozí text pro žáky k vytištění. Na stránce jsou dva stejné texty!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B0F7B-CECC-4594-B889-73A90F997045}" type="slidenum">
              <a:rPr lang="cs-CZ" smtClean="0"/>
              <a:pPr/>
              <a:t>18</a:t>
            </a:fld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B0F7B-CECC-4594-B889-73A90F997045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B0F7B-CECC-4594-B889-73A90F997045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B0F7B-CECC-4594-B889-73A90F997045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B0F7B-CECC-4594-B889-73A90F997045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B0F7B-CECC-4594-B889-73A90F997045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B0F7B-CECC-4594-B889-73A90F997045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B0F7B-CECC-4594-B889-73A90F997045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B0F7B-CECC-4594-B889-73A90F997045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E121-8B49-4628-9021-FB27D31BFE63}" type="datetimeFigureOut">
              <a:rPr lang="cs-CZ" smtClean="0"/>
              <a:pPr/>
              <a:t>8.7.2011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9C8B-8D37-41FA-9B24-56834B40D58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E121-8B49-4628-9021-FB27D31BFE63}" type="datetimeFigureOut">
              <a:rPr lang="cs-CZ" smtClean="0"/>
              <a:pPr/>
              <a:t>8.7.2011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9C8B-8D37-41FA-9B24-56834B40D58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E121-8B49-4628-9021-FB27D31BFE63}" type="datetimeFigureOut">
              <a:rPr lang="cs-CZ" smtClean="0"/>
              <a:pPr/>
              <a:t>8.7.2011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9C8B-8D37-41FA-9B24-56834B40D58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E121-8B49-4628-9021-FB27D31BFE63}" type="datetimeFigureOut">
              <a:rPr lang="cs-CZ" smtClean="0"/>
              <a:pPr/>
              <a:t>8.7.2011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9C8B-8D37-41FA-9B24-56834B40D58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E121-8B49-4628-9021-FB27D31BFE63}" type="datetimeFigureOut">
              <a:rPr lang="cs-CZ" smtClean="0"/>
              <a:pPr/>
              <a:t>8.7.2011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9C8B-8D37-41FA-9B24-56834B40D58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E121-8B49-4628-9021-FB27D31BFE63}" type="datetimeFigureOut">
              <a:rPr lang="cs-CZ" smtClean="0"/>
              <a:pPr/>
              <a:t>8.7.2011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9C8B-8D37-41FA-9B24-56834B40D58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E121-8B49-4628-9021-FB27D31BFE63}" type="datetimeFigureOut">
              <a:rPr lang="cs-CZ" smtClean="0"/>
              <a:pPr/>
              <a:t>8.7.2011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9C8B-8D37-41FA-9B24-56834B40D58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E121-8B49-4628-9021-FB27D31BFE63}" type="datetimeFigureOut">
              <a:rPr lang="cs-CZ" smtClean="0"/>
              <a:pPr/>
              <a:t>8.7.2011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9C8B-8D37-41FA-9B24-56834B40D58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E121-8B49-4628-9021-FB27D31BFE63}" type="datetimeFigureOut">
              <a:rPr lang="cs-CZ" smtClean="0"/>
              <a:pPr/>
              <a:t>8.7.2011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9C8B-8D37-41FA-9B24-56834B40D58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E121-8B49-4628-9021-FB27D31BFE63}" type="datetimeFigureOut">
              <a:rPr lang="cs-CZ" smtClean="0"/>
              <a:pPr/>
              <a:t>8.7.2011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9C8B-8D37-41FA-9B24-56834B40D58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E121-8B49-4628-9021-FB27D31BFE63}" type="datetimeFigureOut">
              <a:rPr lang="cs-CZ" smtClean="0"/>
              <a:pPr/>
              <a:t>8.7.2011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9C8B-8D37-41FA-9B24-56834B40D58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FE121-8B49-4628-9021-FB27D31BFE63}" type="datetimeFigureOut">
              <a:rPr lang="cs-CZ" smtClean="0"/>
              <a:pPr/>
              <a:t>8.7.2011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A9C8B-8D37-41FA-9B24-56834B40D58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wmf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mapsphotos.com/world-map-2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image" Target="../media/image37.wmf"/><Relationship Id="rId4" Type="http://schemas.openxmlformats.org/officeDocument/2006/relationships/package" Target="../embeddings/Dokument_aplikace_Microsoft_Office_Word1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1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Halloween</a:t>
            </a:r>
            <a:endParaRPr 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Podnadpis 15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3361928"/>
          </a:xfrm>
        </p:spPr>
        <p:txBody>
          <a:bodyPr/>
          <a:lstStyle/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Konverzace v anglickém jazyce</a:t>
            </a:r>
          </a:p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8.-9. ročník</a:t>
            </a:r>
          </a:p>
          <a:p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1907704" y="4653136"/>
            <a:ext cx="5238328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Autorem materiálu je Mgr. Alexandra Kubátová,</a:t>
            </a:r>
          </a:p>
          <a:p>
            <a:pPr algn="ctr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ZŠ Dobříš, Komenského nám. 35, okres Příbram</a:t>
            </a:r>
          </a:p>
          <a:p>
            <a:pPr algn="ctr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Inovace školy – Dobříš, EUpenizeskolam.cz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287016" y="5734675"/>
            <a:ext cx="8856984" cy="1123325"/>
            <a:chOff x="107504" y="5517232"/>
            <a:chExt cx="8856984" cy="1123325"/>
          </a:xfrm>
        </p:grpSpPr>
        <p:pic>
          <p:nvPicPr>
            <p:cNvPr id="11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5517232"/>
              <a:ext cx="1368152" cy="1123325"/>
            </a:xfrm>
            <a:prstGeom prst="rect">
              <a:avLst/>
            </a:prstGeom>
            <a:noFill/>
          </p:spPr>
        </p:pic>
        <p:pic>
          <p:nvPicPr>
            <p:cNvPr id="12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5270" y="5517232"/>
              <a:ext cx="1368152" cy="1123325"/>
            </a:xfrm>
            <a:prstGeom prst="rect">
              <a:avLst/>
            </a:prstGeom>
            <a:noFill/>
          </p:spPr>
        </p:pic>
        <p:pic>
          <p:nvPicPr>
            <p:cNvPr id="13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03036" y="5517232"/>
              <a:ext cx="1368152" cy="1123325"/>
            </a:xfrm>
            <a:prstGeom prst="rect">
              <a:avLst/>
            </a:prstGeom>
            <a:noFill/>
          </p:spPr>
        </p:pic>
        <p:pic>
          <p:nvPicPr>
            <p:cNvPr id="14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00802" y="5517232"/>
              <a:ext cx="1368152" cy="1123325"/>
            </a:xfrm>
            <a:prstGeom prst="rect">
              <a:avLst/>
            </a:prstGeom>
            <a:noFill/>
          </p:spPr>
        </p:pic>
        <p:pic>
          <p:nvPicPr>
            <p:cNvPr id="15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8568" y="5517232"/>
              <a:ext cx="1368152" cy="1123325"/>
            </a:xfrm>
            <a:prstGeom prst="rect">
              <a:avLst/>
            </a:prstGeom>
            <a:noFill/>
          </p:spPr>
        </p:pic>
        <p:pic>
          <p:nvPicPr>
            <p:cNvPr id="17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5517232"/>
              <a:ext cx="1368152" cy="1123325"/>
            </a:xfrm>
            <a:prstGeom prst="rect">
              <a:avLst/>
            </a:prstGeom>
            <a:noFill/>
          </p:spPr>
        </p:pic>
      </p:grpSp>
      <p:pic>
        <p:nvPicPr>
          <p:cNvPr id="18433" name="Picture 1" descr="C:\Users\sasa\AppData\Local\Microsoft\Windows\Temporary Internet Files\Content.IE5\3F5DYFPZ\MC90033589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636912"/>
            <a:ext cx="2318667" cy="2732849"/>
          </a:xfrm>
          <a:prstGeom prst="rect">
            <a:avLst/>
          </a:prstGeom>
          <a:noFill/>
        </p:spPr>
      </p:pic>
      <p:pic>
        <p:nvPicPr>
          <p:cNvPr id="18434" name="Picture 2" descr="C:\Users\sasa\AppData\Local\Microsoft\Windows\Temporary Internet Files\Content.IE5\AQK38ZMB\MC90021277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36912"/>
            <a:ext cx="2664296" cy="212349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cs-CZ" sz="5400" b="1" dirty="0" smtClean="0"/>
              <a:t>9. </a:t>
            </a:r>
            <a:r>
              <a:rPr lang="cs-CZ" sz="5400" b="1" dirty="0" err="1" smtClean="0"/>
              <a:t>What</a:t>
            </a:r>
            <a:r>
              <a:rPr lang="cs-CZ" sz="5400" b="1" dirty="0" smtClean="0"/>
              <a:t> </a:t>
            </a:r>
            <a:r>
              <a:rPr lang="cs-CZ" sz="5400" b="1" dirty="0" err="1" smtClean="0"/>
              <a:t>does</a:t>
            </a:r>
            <a:r>
              <a:rPr lang="cs-CZ" sz="5400" b="1" dirty="0" smtClean="0"/>
              <a:t> </a:t>
            </a:r>
            <a:r>
              <a:rPr lang="cs-CZ" sz="5400" b="1" dirty="0" err="1" smtClean="0"/>
              <a:t>the</a:t>
            </a:r>
            <a:r>
              <a:rPr lang="cs-CZ" sz="5400" b="1" dirty="0" smtClean="0"/>
              <a:t> </a:t>
            </a:r>
            <a:r>
              <a:rPr lang="cs-CZ" sz="5400" b="1" dirty="0" err="1" smtClean="0"/>
              <a:t>word</a:t>
            </a:r>
            <a:r>
              <a:rPr lang="cs-CZ" sz="5400" b="1" dirty="0" smtClean="0"/>
              <a:t> </a:t>
            </a:r>
            <a:r>
              <a:rPr lang="cs-CZ" sz="5400" b="1" dirty="0" err="1" smtClean="0"/>
              <a:t>Halloween</a:t>
            </a:r>
            <a:r>
              <a:rPr lang="cs-CZ" sz="5400" b="1" dirty="0" smtClean="0"/>
              <a:t> </a:t>
            </a:r>
            <a:r>
              <a:rPr lang="cs-CZ" sz="5400" b="1" dirty="0" err="1" smtClean="0"/>
              <a:t>mean</a:t>
            </a:r>
            <a:r>
              <a:rPr lang="cs-CZ" sz="5400" b="1" dirty="0" smtClean="0"/>
              <a:t>?</a:t>
            </a:r>
            <a:endParaRPr lang="cs-CZ" sz="54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4294967295"/>
          </p:nvPr>
        </p:nvSpPr>
        <p:spPr>
          <a:xfrm>
            <a:off x="179512" y="3645024"/>
            <a:ext cx="8964488" cy="23042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cs-CZ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It</a:t>
            </a:r>
            <a:r>
              <a:rPr lang="cs-CZ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comes</a:t>
            </a:r>
            <a:r>
              <a:rPr lang="cs-CZ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from</a:t>
            </a:r>
            <a:r>
              <a:rPr lang="cs-CZ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cs-CZ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corruption</a:t>
            </a:r>
            <a:r>
              <a:rPr lang="cs-CZ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cs-CZ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ALL HALLOW‘S EVE. HALLOW </a:t>
            </a:r>
            <a:r>
              <a:rPr lang="cs-CZ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means</a:t>
            </a:r>
            <a:r>
              <a:rPr lang="cs-CZ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holy</a:t>
            </a:r>
            <a:r>
              <a:rPr lang="cs-CZ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ones</a:t>
            </a:r>
            <a:r>
              <a:rPr lang="cs-CZ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</a:t>
            </a:r>
            <a:r>
              <a:rPr lang="cs-CZ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saints</a:t>
            </a:r>
            <a:r>
              <a:rPr lang="cs-CZ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EVE </a:t>
            </a:r>
            <a:r>
              <a:rPr lang="cs-CZ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means</a:t>
            </a:r>
            <a:r>
              <a:rPr lang="cs-CZ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cs-CZ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evening</a:t>
            </a:r>
            <a:r>
              <a:rPr lang="cs-CZ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before</a:t>
            </a:r>
            <a:r>
              <a:rPr lang="cs-CZ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cs-CZ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Nadpis 3"/>
          <p:cNvSpPr txBox="1">
            <a:spLocks/>
          </p:cNvSpPr>
          <p:nvPr/>
        </p:nvSpPr>
        <p:spPr>
          <a:xfrm>
            <a:off x="-36512" y="1916832"/>
            <a:ext cx="91805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5" name="Skupina 14"/>
          <p:cNvGrpSpPr/>
          <p:nvPr/>
        </p:nvGrpSpPr>
        <p:grpSpPr>
          <a:xfrm>
            <a:off x="0" y="6101450"/>
            <a:ext cx="9144000" cy="756550"/>
            <a:chOff x="0" y="6101450"/>
            <a:chExt cx="9144000" cy="756550"/>
          </a:xfrm>
        </p:grpSpPr>
        <p:pic>
          <p:nvPicPr>
            <p:cNvPr id="16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70382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7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81528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8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16719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9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51912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20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6337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21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11146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22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75955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23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40764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24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5573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25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5191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26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101450"/>
              <a:ext cx="792088" cy="756550"/>
            </a:xfrm>
            <a:prstGeom prst="rect">
              <a:avLst/>
            </a:prstGeom>
            <a:noFill/>
          </p:spPr>
        </p:pic>
      </p:grpSp>
      <p:grpSp>
        <p:nvGrpSpPr>
          <p:cNvPr id="27" name="Skupina 26"/>
          <p:cNvGrpSpPr/>
          <p:nvPr/>
        </p:nvGrpSpPr>
        <p:grpSpPr>
          <a:xfrm>
            <a:off x="0" y="4005064"/>
            <a:ext cx="9144000" cy="1856606"/>
            <a:chOff x="0" y="4005064"/>
            <a:chExt cx="9144000" cy="1856606"/>
          </a:xfrm>
        </p:grpSpPr>
        <p:sp>
          <p:nvSpPr>
            <p:cNvPr id="8" name="Zástupný symbol pro obsah 4"/>
            <p:cNvSpPr txBox="1">
              <a:spLocks/>
            </p:cNvSpPr>
            <p:nvPr/>
          </p:nvSpPr>
          <p:spPr>
            <a:xfrm>
              <a:off x="0" y="4005064"/>
              <a:ext cx="9144000" cy="146876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8196" name="Picture 4" descr="http://www.beruska8.cz/svicky/svicky2/77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4509120"/>
              <a:ext cx="704850" cy="1352550"/>
            </a:xfrm>
            <a:prstGeom prst="rect">
              <a:avLst/>
            </a:prstGeom>
            <a:noFill/>
          </p:spPr>
        </p:pic>
      </p:grpSp>
      <p:sp>
        <p:nvSpPr>
          <p:cNvPr id="30" name="Zástupný symbol pro obsah 4"/>
          <p:cNvSpPr txBox="1">
            <a:spLocks/>
          </p:cNvSpPr>
          <p:nvPr/>
        </p:nvSpPr>
        <p:spPr>
          <a:xfrm>
            <a:off x="0" y="1844824"/>
            <a:ext cx="9144000" cy="146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 </a:t>
            </a:r>
            <a:r>
              <a:rPr kumimoji="0" lang="cs-CZ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Halloween</a:t>
            </a: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means</a:t>
            </a: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evening</a:t>
            </a: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before</a:t>
            </a: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ALL HOLY ONES DAY (ALL SAINTS</a:t>
            </a:r>
            <a:r>
              <a:rPr kumimoji="0" lang="cs-CZ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DAY).</a:t>
            </a:r>
            <a:endParaRPr kumimoji="0" lang="cs-CZ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3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8864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cs-CZ" sz="4400" b="1" dirty="0" smtClean="0">
                <a:solidFill>
                  <a:prstClr val="black"/>
                </a:solidFill>
              </a:rPr>
              <a:t>10. </a:t>
            </a:r>
            <a:r>
              <a:rPr lang="cs-CZ" sz="4400" b="1" dirty="0" err="1" smtClean="0">
                <a:solidFill>
                  <a:prstClr val="black"/>
                </a:solidFill>
              </a:rPr>
              <a:t>How</a:t>
            </a:r>
            <a:r>
              <a:rPr lang="cs-CZ" sz="4400" b="1" dirty="0" smtClean="0">
                <a:solidFill>
                  <a:prstClr val="black"/>
                </a:solidFill>
              </a:rPr>
              <a:t> do </a:t>
            </a:r>
            <a:r>
              <a:rPr lang="cs-CZ" sz="4400" b="1" dirty="0" err="1" smtClean="0">
                <a:solidFill>
                  <a:prstClr val="black"/>
                </a:solidFill>
              </a:rPr>
              <a:t>we</a:t>
            </a:r>
            <a:r>
              <a:rPr lang="cs-CZ" sz="4400" b="1" dirty="0" smtClean="0">
                <a:solidFill>
                  <a:prstClr val="black"/>
                </a:solidFill>
              </a:rPr>
              <a:t> </a:t>
            </a:r>
            <a:r>
              <a:rPr lang="cs-CZ" sz="4400" b="1" dirty="0" err="1" smtClean="0">
                <a:solidFill>
                  <a:prstClr val="black"/>
                </a:solidFill>
              </a:rPr>
              <a:t>call</a:t>
            </a:r>
            <a:r>
              <a:rPr lang="cs-CZ" sz="4400" b="1" dirty="0" smtClean="0">
                <a:solidFill>
                  <a:prstClr val="black"/>
                </a:solidFill>
              </a:rPr>
              <a:t> ALL SAINTS DAY in </a:t>
            </a:r>
            <a:r>
              <a:rPr lang="cs-CZ" sz="4400" b="1" dirty="0" err="1" smtClean="0">
                <a:solidFill>
                  <a:prstClr val="black"/>
                </a:solidFill>
              </a:rPr>
              <a:t>Czech</a:t>
            </a:r>
            <a:r>
              <a:rPr lang="cs-CZ" sz="4400" b="1" dirty="0" smtClean="0">
                <a:solidFill>
                  <a:prstClr val="black"/>
                </a:solidFill>
              </a:rPr>
              <a:t> </a:t>
            </a:r>
            <a:r>
              <a:rPr lang="cs-CZ" sz="4400" b="1" dirty="0" err="1" smtClean="0">
                <a:solidFill>
                  <a:prstClr val="black"/>
                </a:solidFill>
              </a:rPr>
              <a:t>and</a:t>
            </a:r>
            <a:r>
              <a:rPr lang="cs-CZ" sz="4400" b="1" dirty="0" smtClean="0">
                <a:solidFill>
                  <a:prstClr val="black"/>
                </a:solidFill>
              </a:rPr>
              <a:t> </a:t>
            </a:r>
            <a:r>
              <a:rPr lang="cs-CZ" sz="4400" b="1" dirty="0" err="1" smtClean="0">
                <a:solidFill>
                  <a:prstClr val="black"/>
                </a:solidFill>
              </a:rPr>
              <a:t>when</a:t>
            </a:r>
            <a:r>
              <a:rPr lang="cs-CZ" sz="4400" b="1" dirty="0" smtClean="0">
                <a:solidFill>
                  <a:prstClr val="black"/>
                </a:solidFill>
              </a:rPr>
              <a:t> do </a:t>
            </a:r>
            <a:r>
              <a:rPr lang="cs-CZ" sz="4400" b="1" dirty="0" err="1" smtClean="0">
                <a:solidFill>
                  <a:prstClr val="black"/>
                </a:solidFill>
              </a:rPr>
              <a:t>we</a:t>
            </a:r>
            <a:r>
              <a:rPr lang="cs-CZ" sz="4400" b="1" dirty="0" smtClean="0">
                <a:solidFill>
                  <a:prstClr val="black"/>
                </a:solidFill>
              </a:rPr>
              <a:t> </a:t>
            </a:r>
            <a:r>
              <a:rPr lang="cs-CZ" sz="4400" b="1" dirty="0" err="1" smtClean="0">
                <a:solidFill>
                  <a:prstClr val="black"/>
                </a:solidFill>
              </a:rPr>
              <a:t>celebrate</a:t>
            </a:r>
            <a:r>
              <a:rPr lang="cs-CZ" sz="4400" b="1" dirty="0" smtClean="0">
                <a:solidFill>
                  <a:prstClr val="black"/>
                </a:solidFill>
              </a:rPr>
              <a:t> </a:t>
            </a:r>
            <a:r>
              <a:rPr lang="cs-CZ" sz="4400" b="1" dirty="0" err="1" smtClean="0">
                <a:solidFill>
                  <a:prstClr val="black"/>
                </a:solidFill>
              </a:rPr>
              <a:t>it</a:t>
            </a:r>
            <a:r>
              <a:rPr lang="cs-CZ" sz="4400" b="1" dirty="0" smtClean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" name="Obdélník 2"/>
          <p:cNvSpPr/>
          <p:nvPr/>
        </p:nvSpPr>
        <p:spPr>
          <a:xfrm>
            <a:off x="179512" y="1916832"/>
            <a:ext cx="89644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cs-CZ" sz="4400" b="1" dirty="0" err="1" smtClean="0">
                <a:solidFill>
                  <a:srgbClr val="C00000"/>
                </a:solidFill>
              </a:rPr>
              <a:t>We</a:t>
            </a:r>
            <a:r>
              <a:rPr lang="cs-CZ" sz="4400" b="1" dirty="0" smtClean="0">
                <a:solidFill>
                  <a:srgbClr val="C00000"/>
                </a:solidFill>
              </a:rPr>
              <a:t> </a:t>
            </a:r>
            <a:r>
              <a:rPr lang="cs-CZ" sz="4400" b="1" dirty="0" err="1" smtClean="0">
                <a:solidFill>
                  <a:srgbClr val="C00000"/>
                </a:solidFill>
              </a:rPr>
              <a:t>call</a:t>
            </a:r>
            <a:r>
              <a:rPr lang="cs-CZ" sz="4400" b="1" dirty="0" smtClean="0">
                <a:solidFill>
                  <a:srgbClr val="C00000"/>
                </a:solidFill>
              </a:rPr>
              <a:t> </a:t>
            </a:r>
            <a:r>
              <a:rPr lang="cs-CZ" sz="4400" b="1" dirty="0" err="1" smtClean="0">
                <a:solidFill>
                  <a:srgbClr val="C00000"/>
                </a:solidFill>
              </a:rPr>
              <a:t>it</a:t>
            </a:r>
            <a:r>
              <a:rPr lang="cs-CZ" sz="4400" b="1" dirty="0" smtClean="0">
                <a:solidFill>
                  <a:srgbClr val="C00000"/>
                </a:solidFill>
              </a:rPr>
              <a:t> DUŠIČKY </a:t>
            </a:r>
            <a:r>
              <a:rPr lang="cs-CZ" sz="4400" b="1" dirty="0" err="1" smtClean="0">
                <a:solidFill>
                  <a:srgbClr val="C00000"/>
                </a:solidFill>
              </a:rPr>
              <a:t>and</a:t>
            </a:r>
            <a:r>
              <a:rPr lang="cs-CZ" sz="4400" b="1" dirty="0" smtClean="0">
                <a:solidFill>
                  <a:srgbClr val="C00000"/>
                </a:solidFill>
              </a:rPr>
              <a:t> </a:t>
            </a:r>
            <a:r>
              <a:rPr lang="cs-CZ" sz="4400" b="1" dirty="0" err="1" smtClean="0">
                <a:solidFill>
                  <a:srgbClr val="C00000"/>
                </a:solidFill>
              </a:rPr>
              <a:t>we</a:t>
            </a:r>
            <a:r>
              <a:rPr lang="cs-CZ" sz="4400" b="1" dirty="0" smtClean="0">
                <a:solidFill>
                  <a:srgbClr val="C00000"/>
                </a:solidFill>
              </a:rPr>
              <a:t> </a:t>
            </a:r>
            <a:r>
              <a:rPr lang="cs-CZ" sz="4400" b="1" dirty="0" err="1" smtClean="0">
                <a:solidFill>
                  <a:srgbClr val="C00000"/>
                </a:solidFill>
              </a:rPr>
              <a:t>celebrate</a:t>
            </a:r>
            <a:r>
              <a:rPr lang="cs-CZ" sz="4400" b="1" dirty="0" smtClean="0">
                <a:solidFill>
                  <a:srgbClr val="C00000"/>
                </a:solidFill>
              </a:rPr>
              <a:t> </a:t>
            </a:r>
            <a:r>
              <a:rPr lang="cs-CZ" sz="4400" b="1" dirty="0" err="1" smtClean="0">
                <a:solidFill>
                  <a:srgbClr val="C00000"/>
                </a:solidFill>
              </a:rPr>
              <a:t>it</a:t>
            </a:r>
            <a:r>
              <a:rPr lang="cs-CZ" sz="4400" b="1" dirty="0" smtClean="0">
                <a:solidFill>
                  <a:srgbClr val="C00000"/>
                </a:solidFill>
              </a:rPr>
              <a:t> on 2nd </a:t>
            </a:r>
            <a:r>
              <a:rPr lang="cs-CZ" sz="4400" b="1" dirty="0" err="1" smtClean="0">
                <a:solidFill>
                  <a:srgbClr val="C00000"/>
                </a:solidFill>
              </a:rPr>
              <a:t>November</a:t>
            </a:r>
            <a:r>
              <a:rPr lang="cs-CZ" sz="4400" b="1" dirty="0" smtClean="0">
                <a:solidFill>
                  <a:srgbClr val="C00000"/>
                </a:solidFill>
              </a:rPr>
              <a:t>.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0" y="6101450"/>
            <a:ext cx="9144000" cy="756550"/>
            <a:chOff x="0" y="6101450"/>
            <a:chExt cx="9144000" cy="756550"/>
          </a:xfrm>
        </p:grpSpPr>
        <p:pic>
          <p:nvPicPr>
            <p:cNvPr id="5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70382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6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81528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7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16719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8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51912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9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46337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0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11146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1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75955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2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40764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3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05573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4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5191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5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101450"/>
              <a:ext cx="792088" cy="756550"/>
            </a:xfrm>
            <a:prstGeom prst="rect">
              <a:avLst/>
            </a:prstGeom>
            <a:noFill/>
          </p:spPr>
        </p:pic>
      </p:grpSp>
      <p:pic>
        <p:nvPicPr>
          <p:cNvPr id="1026" name="Picture 2" descr="http://t1.gstatic.com/images?q=tbn:ANd9GcT_QQ4_f3IRzBS8YYmCYEInw_HnrnEjV_-nQyuVodSiHJfUpp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429000"/>
            <a:ext cx="2448272" cy="2487136"/>
          </a:xfrm>
          <a:prstGeom prst="rect">
            <a:avLst/>
          </a:prstGeom>
          <a:noFill/>
        </p:spPr>
      </p:pic>
      <p:pic>
        <p:nvPicPr>
          <p:cNvPr id="1028" name="Picture 4" descr="http://t1.gstatic.com/images?q=tbn:ANd9GcSZtr8kXP2qcEhJpONKaTZYsIh0HVaA1wGOLtwQtj83noyKgX8z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356992"/>
            <a:ext cx="2304256" cy="2610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2060848"/>
          </a:xfrm>
        </p:spPr>
        <p:txBody>
          <a:bodyPr>
            <a:noAutofit/>
          </a:bodyPr>
          <a:lstStyle/>
          <a:p>
            <a:r>
              <a:rPr lang="cs-CZ" sz="4800" b="1" dirty="0" smtClean="0"/>
              <a:t>11. </a:t>
            </a:r>
            <a:r>
              <a:rPr lang="cs-CZ" sz="4800" b="1" dirty="0" err="1" smtClean="0"/>
              <a:t>Why</a:t>
            </a:r>
            <a:r>
              <a:rPr lang="cs-CZ" sz="4800" b="1" dirty="0" smtClean="0"/>
              <a:t> do </a:t>
            </a:r>
            <a:r>
              <a:rPr lang="cs-CZ" sz="4800" b="1" dirty="0" err="1" smtClean="0"/>
              <a:t>people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get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dressed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up</a:t>
            </a:r>
            <a:r>
              <a:rPr lang="cs-CZ" sz="4800" b="1" dirty="0" smtClean="0"/>
              <a:t> as </a:t>
            </a:r>
            <a:r>
              <a:rPr lang="cs-CZ" sz="4800" b="1" dirty="0" err="1" smtClean="0"/>
              <a:t>ghosts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and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witches</a:t>
            </a:r>
            <a:r>
              <a:rPr lang="cs-CZ" sz="4800" b="1" dirty="0" smtClean="0"/>
              <a:t> on </a:t>
            </a:r>
            <a:r>
              <a:rPr lang="cs-CZ" sz="4800" b="1" dirty="0" err="1" smtClean="0"/>
              <a:t>Halloween</a:t>
            </a:r>
            <a:r>
              <a:rPr lang="cs-CZ" sz="4800" b="1" dirty="0" smtClean="0"/>
              <a:t>?</a:t>
            </a:r>
            <a:endParaRPr lang="cs-CZ" sz="48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4294967295"/>
          </p:nvPr>
        </p:nvSpPr>
        <p:spPr>
          <a:xfrm>
            <a:off x="0" y="2492896"/>
            <a:ext cx="9144000" cy="1080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4000" b="1" dirty="0" smtClean="0">
                <a:solidFill>
                  <a:srgbClr val="C00000"/>
                </a:solidFill>
              </a:rPr>
              <a:t>In </a:t>
            </a:r>
            <a:r>
              <a:rPr lang="cs-CZ" sz="4000" b="1" dirty="0" err="1" smtClean="0">
                <a:solidFill>
                  <a:srgbClr val="C00000"/>
                </a:solidFill>
              </a:rPr>
              <a:t>order</a:t>
            </a:r>
            <a:r>
              <a:rPr lang="cs-CZ" sz="4000" b="1" dirty="0" smtClean="0">
                <a:solidFill>
                  <a:srgbClr val="C00000"/>
                </a:solidFill>
              </a:rPr>
              <a:t> to </a:t>
            </a:r>
            <a:r>
              <a:rPr lang="cs-CZ" sz="4000" b="1" dirty="0" err="1" smtClean="0">
                <a:solidFill>
                  <a:srgbClr val="C00000"/>
                </a:solidFill>
              </a:rPr>
              <a:t>frighten</a:t>
            </a:r>
            <a:r>
              <a:rPr lang="cs-CZ" sz="4000" b="1" dirty="0" smtClean="0">
                <a:solidFill>
                  <a:srgbClr val="C00000"/>
                </a:solidFill>
              </a:rPr>
              <a:t> </a:t>
            </a:r>
            <a:r>
              <a:rPr lang="cs-CZ" sz="4000" b="1" dirty="0" err="1" smtClean="0">
                <a:solidFill>
                  <a:srgbClr val="C00000"/>
                </a:solidFill>
              </a:rPr>
              <a:t>away</a:t>
            </a:r>
            <a:r>
              <a:rPr lang="cs-CZ" sz="4000" b="1" dirty="0" smtClean="0">
                <a:solidFill>
                  <a:srgbClr val="C00000"/>
                </a:solidFill>
              </a:rPr>
              <a:t> </a:t>
            </a:r>
            <a:r>
              <a:rPr lang="cs-CZ" sz="4000" b="1" dirty="0" err="1" smtClean="0">
                <a:solidFill>
                  <a:srgbClr val="C00000"/>
                </a:solidFill>
              </a:rPr>
              <a:t>all</a:t>
            </a:r>
            <a:r>
              <a:rPr lang="cs-CZ" sz="4000" b="1" dirty="0" smtClean="0">
                <a:solidFill>
                  <a:srgbClr val="C00000"/>
                </a:solidFill>
              </a:rPr>
              <a:t> </a:t>
            </a:r>
            <a:r>
              <a:rPr lang="cs-CZ" sz="4000" b="1" dirty="0" err="1" smtClean="0">
                <a:solidFill>
                  <a:srgbClr val="C00000"/>
                </a:solidFill>
              </a:rPr>
              <a:t>bad</a:t>
            </a:r>
            <a:r>
              <a:rPr lang="cs-CZ" sz="4000" b="1" dirty="0" smtClean="0">
                <a:solidFill>
                  <a:srgbClr val="C00000"/>
                </a:solidFill>
              </a:rPr>
              <a:t> </a:t>
            </a:r>
            <a:r>
              <a:rPr lang="cs-CZ" sz="4000" b="1" dirty="0" err="1" smtClean="0">
                <a:solidFill>
                  <a:srgbClr val="C00000"/>
                </a:solidFill>
              </a:rPr>
              <a:t>spirits</a:t>
            </a:r>
            <a:r>
              <a:rPr lang="cs-CZ" sz="4000" b="1" dirty="0" smtClean="0">
                <a:solidFill>
                  <a:srgbClr val="C00000"/>
                </a:solidFill>
              </a:rPr>
              <a:t>.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7" name="Nadpis 3"/>
          <p:cNvSpPr txBox="1">
            <a:spLocks/>
          </p:cNvSpPr>
          <p:nvPr/>
        </p:nvSpPr>
        <p:spPr>
          <a:xfrm>
            <a:off x="-36512" y="2794917"/>
            <a:ext cx="91805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Zástupný symbol pro obsah 4"/>
          <p:cNvSpPr txBox="1">
            <a:spLocks/>
          </p:cNvSpPr>
          <p:nvPr/>
        </p:nvSpPr>
        <p:spPr>
          <a:xfrm>
            <a:off x="0" y="4005064"/>
            <a:ext cx="9144000" cy="146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" name="Skupina 14"/>
          <p:cNvGrpSpPr/>
          <p:nvPr/>
        </p:nvGrpSpPr>
        <p:grpSpPr>
          <a:xfrm>
            <a:off x="0" y="6101450"/>
            <a:ext cx="9144000" cy="756550"/>
            <a:chOff x="0" y="6101450"/>
            <a:chExt cx="9144000" cy="756550"/>
          </a:xfrm>
        </p:grpSpPr>
        <p:pic>
          <p:nvPicPr>
            <p:cNvPr id="16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70382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7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81528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8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16719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9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51912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20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6337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21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11146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22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75955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23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40764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24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5573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25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5191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26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101450"/>
              <a:ext cx="792088" cy="756550"/>
            </a:xfrm>
            <a:prstGeom prst="rect">
              <a:avLst/>
            </a:prstGeom>
            <a:noFill/>
          </p:spPr>
        </p:pic>
      </p:grpSp>
      <p:pic>
        <p:nvPicPr>
          <p:cNvPr id="6149" name="Picture 5" descr="C:\Users\sasa\AppData\Local\Microsoft\Windows\Temporary Internet Files\Content.IE5\9X3XCFBN\MC90031953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284984"/>
            <a:ext cx="2278831" cy="2082041"/>
          </a:xfrm>
          <a:prstGeom prst="rect">
            <a:avLst/>
          </a:prstGeom>
          <a:noFill/>
        </p:spPr>
      </p:pic>
      <p:pic>
        <p:nvPicPr>
          <p:cNvPr id="6150" name="Picture 6" descr="C:\Users\sasa\AppData\Local\Microsoft\Windows\Temporary Internet Files\Content.IE5\3F5DYFPZ\MC90028262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05064"/>
            <a:ext cx="2160240" cy="1861423"/>
          </a:xfrm>
          <a:prstGeom prst="rect">
            <a:avLst/>
          </a:prstGeom>
          <a:noFill/>
        </p:spPr>
      </p:pic>
      <p:pic>
        <p:nvPicPr>
          <p:cNvPr id="6151" name="Picture 7" descr="C:\Users\sasa\AppData\Local\Microsoft\Windows\Temporary Internet Files\Content.IE5\AQK38ZMB\MC90027962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3645024"/>
            <a:ext cx="2232248" cy="244930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886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cs-CZ" sz="4800" b="1" dirty="0" smtClean="0"/>
              <a:t>12. </a:t>
            </a:r>
            <a:r>
              <a:rPr lang="cs-CZ" sz="4800" b="1" dirty="0" err="1" smtClean="0"/>
              <a:t>Where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probably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the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custom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of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the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pumpkin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lantern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come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from</a:t>
            </a:r>
            <a:r>
              <a:rPr lang="cs-CZ" sz="4800" b="1" dirty="0" smtClean="0"/>
              <a:t>?</a:t>
            </a:r>
          </a:p>
        </p:txBody>
      </p:sp>
      <p:sp>
        <p:nvSpPr>
          <p:cNvPr id="3" name="Obdélník 2"/>
          <p:cNvSpPr/>
          <p:nvPr/>
        </p:nvSpPr>
        <p:spPr>
          <a:xfrm>
            <a:off x="179512" y="1772816"/>
            <a:ext cx="8964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cs-CZ" sz="4000" b="1" dirty="0" err="1" smtClean="0">
                <a:solidFill>
                  <a:srgbClr val="C00000"/>
                </a:solidFill>
              </a:rPr>
              <a:t>It</a:t>
            </a:r>
            <a:r>
              <a:rPr lang="cs-CZ" sz="4000" b="1" dirty="0" smtClean="0">
                <a:solidFill>
                  <a:srgbClr val="C00000"/>
                </a:solidFill>
              </a:rPr>
              <a:t> </a:t>
            </a:r>
            <a:r>
              <a:rPr lang="cs-CZ" sz="4000" b="1" dirty="0" err="1" smtClean="0">
                <a:solidFill>
                  <a:srgbClr val="C00000"/>
                </a:solidFill>
              </a:rPr>
              <a:t>probably</a:t>
            </a:r>
            <a:r>
              <a:rPr lang="cs-CZ" sz="4000" b="1" dirty="0" smtClean="0">
                <a:solidFill>
                  <a:srgbClr val="C00000"/>
                </a:solidFill>
              </a:rPr>
              <a:t> </a:t>
            </a:r>
            <a:r>
              <a:rPr lang="cs-CZ" sz="4000" b="1" dirty="0" err="1" smtClean="0">
                <a:solidFill>
                  <a:srgbClr val="C00000"/>
                </a:solidFill>
              </a:rPr>
              <a:t>comes</a:t>
            </a:r>
            <a:r>
              <a:rPr lang="cs-CZ" sz="4000" b="1" dirty="0" smtClean="0">
                <a:solidFill>
                  <a:srgbClr val="C00000"/>
                </a:solidFill>
              </a:rPr>
              <a:t> </a:t>
            </a:r>
            <a:r>
              <a:rPr lang="cs-CZ" sz="4000" b="1" dirty="0" err="1" smtClean="0">
                <a:solidFill>
                  <a:srgbClr val="C00000"/>
                </a:solidFill>
              </a:rPr>
              <a:t>from</a:t>
            </a:r>
            <a:r>
              <a:rPr lang="cs-CZ" sz="4000" b="1" dirty="0" smtClean="0">
                <a:solidFill>
                  <a:srgbClr val="C00000"/>
                </a:solidFill>
              </a:rPr>
              <a:t> </a:t>
            </a:r>
            <a:r>
              <a:rPr lang="cs-CZ" sz="4000" b="1" dirty="0" err="1" smtClean="0">
                <a:solidFill>
                  <a:srgbClr val="C00000"/>
                </a:solidFill>
              </a:rPr>
              <a:t>Irish</a:t>
            </a:r>
            <a:r>
              <a:rPr lang="cs-CZ" sz="4000" b="1" dirty="0" smtClean="0">
                <a:solidFill>
                  <a:srgbClr val="C00000"/>
                </a:solidFill>
              </a:rPr>
              <a:t> folklore. </a:t>
            </a:r>
            <a:r>
              <a:rPr lang="cs-CZ" sz="4000" b="1" dirty="0" err="1" smtClean="0">
                <a:solidFill>
                  <a:srgbClr val="C00000"/>
                </a:solidFill>
              </a:rPr>
              <a:t>There</a:t>
            </a:r>
            <a:r>
              <a:rPr lang="cs-CZ" sz="4000" b="1" dirty="0" smtClean="0">
                <a:solidFill>
                  <a:srgbClr val="C00000"/>
                </a:solidFill>
              </a:rPr>
              <a:t> </a:t>
            </a:r>
            <a:r>
              <a:rPr lang="cs-CZ" sz="4000" b="1" dirty="0" err="1" smtClean="0">
                <a:solidFill>
                  <a:srgbClr val="C00000"/>
                </a:solidFill>
              </a:rPr>
              <a:t>is</a:t>
            </a:r>
            <a:r>
              <a:rPr lang="cs-CZ" sz="4000" b="1" dirty="0" smtClean="0">
                <a:solidFill>
                  <a:srgbClr val="C00000"/>
                </a:solidFill>
              </a:rPr>
              <a:t> a story </a:t>
            </a:r>
            <a:r>
              <a:rPr lang="cs-CZ" sz="4000" b="1" dirty="0" err="1" smtClean="0">
                <a:solidFill>
                  <a:srgbClr val="C00000"/>
                </a:solidFill>
              </a:rPr>
              <a:t>about</a:t>
            </a:r>
            <a:r>
              <a:rPr lang="cs-CZ" sz="4000" b="1" dirty="0" smtClean="0">
                <a:solidFill>
                  <a:srgbClr val="C00000"/>
                </a:solidFill>
              </a:rPr>
              <a:t> a man </a:t>
            </a:r>
            <a:r>
              <a:rPr lang="cs-CZ" sz="4000" b="1" dirty="0" err="1" smtClean="0">
                <a:solidFill>
                  <a:srgbClr val="C00000"/>
                </a:solidFill>
              </a:rPr>
              <a:t>called</a:t>
            </a:r>
            <a:r>
              <a:rPr lang="cs-CZ" sz="4000" b="1" dirty="0" smtClean="0">
                <a:solidFill>
                  <a:srgbClr val="C00000"/>
                </a:solidFill>
              </a:rPr>
              <a:t> Jack </a:t>
            </a:r>
            <a:r>
              <a:rPr lang="cs-CZ" sz="4000" b="1" dirty="0" err="1" smtClean="0">
                <a:solidFill>
                  <a:srgbClr val="C00000"/>
                </a:solidFill>
              </a:rPr>
              <a:t>who</a:t>
            </a:r>
            <a:r>
              <a:rPr lang="cs-CZ" sz="4000" b="1" dirty="0" smtClean="0">
                <a:solidFill>
                  <a:srgbClr val="C00000"/>
                </a:solidFill>
              </a:rPr>
              <a:t> </a:t>
            </a:r>
            <a:r>
              <a:rPr lang="cs-CZ" sz="4000" b="1" dirty="0" err="1" smtClean="0">
                <a:solidFill>
                  <a:srgbClr val="C00000"/>
                </a:solidFill>
              </a:rPr>
              <a:t>made</a:t>
            </a:r>
            <a:r>
              <a:rPr lang="cs-CZ" sz="4000" b="1" dirty="0" smtClean="0">
                <a:solidFill>
                  <a:srgbClr val="C00000"/>
                </a:solidFill>
              </a:rPr>
              <a:t> a </a:t>
            </a:r>
            <a:r>
              <a:rPr lang="cs-CZ" sz="4000" b="1" dirty="0" err="1" smtClean="0">
                <a:solidFill>
                  <a:srgbClr val="C00000"/>
                </a:solidFill>
              </a:rPr>
              <a:t>pact</a:t>
            </a:r>
            <a:r>
              <a:rPr lang="cs-CZ" sz="4000" b="1" dirty="0" smtClean="0">
                <a:solidFill>
                  <a:srgbClr val="C00000"/>
                </a:solidFill>
              </a:rPr>
              <a:t> </a:t>
            </a:r>
            <a:r>
              <a:rPr lang="cs-CZ" sz="4000" b="1" dirty="0" err="1" smtClean="0">
                <a:solidFill>
                  <a:srgbClr val="C00000"/>
                </a:solidFill>
              </a:rPr>
              <a:t>with</a:t>
            </a:r>
            <a:r>
              <a:rPr lang="cs-CZ" sz="4000" b="1" dirty="0" smtClean="0">
                <a:solidFill>
                  <a:srgbClr val="C00000"/>
                </a:solidFill>
              </a:rPr>
              <a:t> </a:t>
            </a:r>
            <a:r>
              <a:rPr lang="cs-CZ" sz="4000" b="1" dirty="0" err="1" smtClean="0">
                <a:solidFill>
                  <a:srgbClr val="C00000"/>
                </a:solidFill>
              </a:rPr>
              <a:t>the</a:t>
            </a:r>
            <a:r>
              <a:rPr lang="cs-CZ" sz="4000" b="1" dirty="0" smtClean="0">
                <a:solidFill>
                  <a:srgbClr val="C00000"/>
                </a:solidFill>
              </a:rPr>
              <a:t> </a:t>
            </a:r>
            <a:r>
              <a:rPr lang="cs-CZ" sz="4000" b="1" dirty="0" err="1" smtClean="0">
                <a:solidFill>
                  <a:srgbClr val="C00000"/>
                </a:solidFill>
              </a:rPr>
              <a:t>devil</a:t>
            </a:r>
            <a:r>
              <a:rPr lang="cs-CZ" sz="4000" b="1" dirty="0" smtClean="0">
                <a:solidFill>
                  <a:srgbClr val="C00000"/>
                </a:solidFill>
              </a:rPr>
              <a:t>.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0" y="6101450"/>
            <a:ext cx="9144000" cy="756550"/>
            <a:chOff x="0" y="6101450"/>
            <a:chExt cx="9144000" cy="756550"/>
          </a:xfrm>
        </p:grpSpPr>
        <p:pic>
          <p:nvPicPr>
            <p:cNvPr id="5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70382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6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81528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7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16719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8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51912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9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46337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0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11146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1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75955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2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40764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3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05573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4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5191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5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101450"/>
              <a:ext cx="792088" cy="756550"/>
            </a:xfrm>
            <a:prstGeom prst="rect">
              <a:avLst/>
            </a:prstGeom>
            <a:noFill/>
          </p:spPr>
        </p:pic>
      </p:grpSp>
      <p:pic>
        <p:nvPicPr>
          <p:cNvPr id="37893" name="Picture 5" descr="C:\Users\sasa\AppData\Local\Microsoft\Windows\Temporary Internet Files\Content.IE5\3F5DYFPZ\MC90019602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933056"/>
            <a:ext cx="2160240" cy="2100385"/>
          </a:xfrm>
          <a:prstGeom prst="rect">
            <a:avLst/>
          </a:prstGeom>
          <a:noFill/>
        </p:spPr>
      </p:pic>
      <p:pic>
        <p:nvPicPr>
          <p:cNvPr id="37894" name="Picture 6" descr="C:\Users\sasa\AppData\Local\Microsoft\Windows\Temporary Internet Files\Content.IE5\9X3XCFBN\MP90044908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17032"/>
            <a:ext cx="2232248" cy="2232248"/>
          </a:xfrm>
          <a:prstGeom prst="rect">
            <a:avLst/>
          </a:prstGeom>
          <a:noFill/>
        </p:spPr>
      </p:pic>
      <p:pic>
        <p:nvPicPr>
          <p:cNvPr id="37895" name="Picture 7" descr="C:\Users\sasa\AppData\Local\Microsoft\Windows\Temporary Internet Files\Content.IE5\9X3XCFBN\MP900449125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789040"/>
            <a:ext cx="2085912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 idx="4294967295"/>
          </p:nvPr>
        </p:nvSpPr>
        <p:spPr>
          <a:xfrm>
            <a:off x="0" y="260648"/>
            <a:ext cx="9144000" cy="1872208"/>
          </a:xfrm>
        </p:spPr>
        <p:txBody>
          <a:bodyPr>
            <a:noAutofit/>
          </a:bodyPr>
          <a:lstStyle/>
          <a:p>
            <a:r>
              <a:rPr lang="cs-CZ" sz="4800" b="1" dirty="0" smtClean="0"/>
              <a:t>13. </a:t>
            </a:r>
            <a:r>
              <a:rPr lang="cs-CZ" sz="4800" b="1" dirty="0" err="1" smtClean="0"/>
              <a:t>What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kind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of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vegetable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was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originally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used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for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making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lanterns</a:t>
            </a:r>
            <a:r>
              <a:rPr lang="cs-CZ" sz="4800" b="1" dirty="0" smtClean="0"/>
              <a:t>?</a:t>
            </a:r>
            <a:endParaRPr lang="cs-CZ" sz="48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4294967295"/>
          </p:nvPr>
        </p:nvSpPr>
        <p:spPr>
          <a:xfrm>
            <a:off x="0" y="2420888"/>
            <a:ext cx="9144000" cy="10081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4800" b="1" dirty="0" err="1" smtClean="0">
                <a:solidFill>
                  <a:srgbClr val="C00000"/>
                </a:solidFill>
              </a:rPr>
              <a:t>It</a:t>
            </a:r>
            <a:r>
              <a:rPr lang="cs-CZ" sz="4800" b="1" dirty="0" smtClean="0">
                <a:solidFill>
                  <a:srgbClr val="C00000"/>
                </a:solidFill>
              </a:rPr>
              <a:t> </a:t>
            </a:r>
            <a:r>
              <a:rPr lang="cs-CZ" sz="4800" b="1" dirty="0" err="1" smtClean="0">
                <a:solidFill>
                  <a:srgbClr val="C00000"/>
                </a:solidFill>
              </a:rPr>
              <a:t>was</a:t>
            </a:r>
            <a:r>
              <a:rPr lang="cs-CZ" sz="4800" b="1" dirty="0" smtClean="0">
                <a:solidFill>
                  <a:srgbClr val="C00000"/>
                </a:solidFill>
              </a:rPr>
              <a:t> a </a:t>
            </a:r>
            <a:r>
              <a:rPr lang="cs-CZ" sz="4800" b="1" dirty="0" err="1" smtClean="0">
                <a:solidFill>
                  <a:srgbClr val="C00000"/>
                </a:solidFill>
              </a:rPr>
              <a:t>turnip</a:t>
            </a:r>
            <a:r>
              <a:rPr lang="cs-CZ" sz="4800" b="1" smtClean="0">
                <a:solidFill>
                  <a:srgbClr val="C00000"/>
                </a:solidFill>
              </a:rPr>
              <a:t>.</a:t>
            </a:r>
            <a:endParaRPr lang="cs-CZ" sz="4800" b="1" dirty="0">
              <a:solidFill>
                <a:srgbClr val="C00000"/>
              </a:solidFill>
            </a:endParaRPr>
          </a:p>
        </p:txBody>
      </p:sp>
      <p:sp>
        <p:nvSpPr>
          <p:cNvPr id="7" name="Nadpis 3"/>
          <p:cNvSpPr txBox="1">
            <a:spLocks/>
          </p:cNvSpPr>
          <p:nvPr/>
        </p:nvSpPr>
        <p:spPr>
          <a:xfrm>
            <a:off x="-36512" y="2794917"/>
            <a:ext cx="91805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Zástupný symbol pro obsah 4"/>
          <p:cNvSpPr txBox="1">
            <a:spLocks/>
          </p:cNvSpPr>
          <p:nvPr/>
        </p:nvSpPr>
        <p:spPr>
          <a:xfrm>
            <a:off x="0" y="4005064"/>
            <a:ext cx="9144000" cy="146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" name="Skupina 14"/>
          <p:cNvGrpSpPr/>
          <p:nvPr/>
        </p:nvGrpSpPr>
        <p:grpSpPr>
          <a:xfrm>
            <a:off x="0" y="6101450"/>
            <a:ext cx="9144000" cy="756550"/>
            <a:chOff x="0" y="6101450"/>
            <a:chExt cx="9144000" cy="756550"/>
          </a:xfrm>
        </p:grpSpPr>
        <p:pic>
          <p:nvPicPr>
            <p:cNvPr id="16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70382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7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81528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8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16719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9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51912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20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6337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21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11146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22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75955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23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40764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24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5573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25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5191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26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101450"/>
              <a:ext cx="792088" cy="756550"/>
            </a:xfrm>
            <a:prstGeom prst="rect">
              <a:avLst/>
            </a:prstGeom>
            <a:noFill/>
          </p:spPr>
        </p:pic>
      </p:grpSp>
      <p:pic>
        <p:nvPicPr>
          <p:cNvPr id="4098" name="Picture 2" descr="http://t1.gstatic.com/images?q=tbn:ANd9GcRUIDQl3D1f2uIakITXPn_OPgxHSd-Y0Cldpb1yr261i4LJUKz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573016"/>
            <a:ext cx="2952328" cy="2211398"/>
          </a:xfrm>
          <a:prstGeom prst="rect">
            <a:avLst/>
          </a:prstGeom>
          <a:noFill/>
        </p:spPr>
      </p:pic>
      <p:pic>
        <p:nvPicPr>
          <p:cNvPr id="4102" name="Picture 6" descr="http://t0.gstatic.com/images?q=tbn:ANd9GcT9jdvE5yBiu0xb7QRlVgBRWMyNiTdceRwur2QSRFPOsg0pr8j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573016"/>
            <a:ext cx="2376264" cy="230331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260648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cs-CZ" sz="5400" b="1" dirty="0" smtClean="0">
                <a:solidFill>
                  <a:prstClr val="black"/>
                </a:solidFill>
              </a:rPr>
              <a:t>14. </a:t>
            </a:r>
            <a:r>
              <a:rPr lang="cs-CZ" sz="5400" b="1" dirty="0" err="1" smtClean="0">
                <a:solidFill>
                  <a:prstClr val="black"/>
                </a:solidFill>
              </a:rPr>
              <a:t>How</a:t>
            </a:r>
            <a:r>
              <a:rPr lang="cs-CZ" sz="5400" b="1" dirty="0" smtClean="0">
                <a:solidFill>
                  <a:prstClr val="black"/>
                </a:solidFill>
              </a:rPr>
              <a:t> are </a:t>
            </a:r>
            <a:r>
              <a:rPr lang="cs-CZ" sz="5400" b="1" dirty="0" err="1" smtClean="0">
                <a:solidFill>
                  <a:prstClr val="black"/>
                </a:solidFill>
              </a:rPr>
              <a:t>the</a:t>
            </a:r>
            <a:r>
              <a:rPr lang="cs-CZ" sz="5400" b="1" dirty="0" smtClean="0">
                <a:solidFill>
                  <a:prstClr val="black"/>
                </a:solidFill>
              </a:rPr>
              <a:t> </a:t>
            </a:r>
            <a:r>
              <a:rPr lang="cs-CZ" sz="5400" b="1" dirty="0" err="1" smtClean="0">
                <a:solidFill>
                  <a:prstClr val="black"/>
                </a:solidFill>
              </a:rPr>
              <a:t>lanterns</a:t>
            </a:r>
            <a:r>
              <a:rPr lang="cs-CZ" sz="5400" b="1" dirty="0" smtClean="0">
                <a:solidFill>
                  <a:prstClr val="black"/>
                </a:solidFill>
              </a:rPr>
              <a:t> </a:t>
            </a:r>
            <a:r>
              <a:rPr lang="cs-CZ" sz="5400" b="1" dirty="0" err="1" smtClean="0">
                <a:solidFill>
                  <a:prstClr val="black"/>
                </a:solidFill>
              </a:rPr>
              <a:t>made</a:t>
            </a:r>
            <a:r>
              <a:rPr lang="cs-CZ" sz="5400" b="1" dirty="0" smtClean="0">
                <a:solidFill>
                  <a:prstClr val="black"/>
                </a:solidFill>
              </a:rPr>
              <a:t> </a:t>
            </a:r>
            <a:r>
              <a:rPr lang="cs-CZ" sz="5400" b="1" dirty="0" err="1" smtClean="0">
                <a:solidFill>
                  <a:prstClr val="black"/>
                </a:solidFill>
              </a:rPr>
              <a:t>of</a:t>
            </a:r>
            <a:r>
              <a:rPr lang="cs-CZ" sz="5400" b="1" dirty="0" smtClean="0">
                <a:solidFill>
                  <a:prstClr val="black"/>
                </a:solidFill>
              </a:rPr>
              <a:t> </a:t>
            </a:r>
            <a:r>
              <a:rPr lang="cs-CZ" sz="5400" b="1" dirty="0" err="1" smtClean="0">
                <a:solidFill>
                  <a:prstClr val="black"/>
                </a:solidFill>
              </a:rPr>
              <a:t>pumpkins</a:t>
            </a:r>
            <a:r>
              <a:rPr lang="cs-CZ" sz="5400" b="1" dirty="0" smtClean="0">
                <a:solidFill>
                  <a:prstClr val="black"/>
                </a:solidFill>
              </a:rPr>
              <a:t> </a:t>
            </a:r>
            <a:r>
              <a:rPr lang="cs-CZ" sz="5400" b="1" dirty="0" err="1" smtClean="0">
                <a:solidFill>
                  <a:prstClr val="black"/>
                </a:solidFill>
              </a:rPr>
              <a:t>called</a:t>
            </a:r>
            <a:r>
              <a:rPr lang="cs-CZ" sz="5400" b="1" dirty="0" smtClean="0">
                <a:solidFill>
                  <a:prstClr val="black"/>
                </a:solidFill>
              </a:rPr>
              <a:t> </a:t>
            </a:r>
            <a:r>
              <a:rPr lang="cs-CZ" sz="5400" b="1" dirty="0" err="1" smtClean="0">
                <a:solidFill>
                  <a:prstClr val="black"/>
                </a:solidFill>
              </a:rPr>
              <a:t>now</a:t>
            </a:r>
            <a:r>
              <a:rPr lang="cs-CZ" sz="5400" b="1" dirty="0" smtClean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" name="Obdélník 2"/>
          <p:cNvSpPr/>
          <p:nvPr/>
        </p:nvSpPr>
        <p:spPr>
          <a:xfrm>
            <a:off x="395536" y="2420888"/>
            <a:ext cx="82859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cs-CZ" sz="4400" b="1" dirty="0" err="1" smtClean="0">
                <a:solidFill>
                  <a:srgbClr val="C00000"/>
                </a:solidFill>
              </a:rPr>
              <a:t>They</a:t>
            </a:r>
            <a:r>
              <a:rPr lang="cs-CZ" sz="4400" b="1" dirty="0" smtClean="0">
                <a:solidFill>
                  <a:srgbClr val="C00000"/>
                </a:solidFill>
              </a:rPr>
              <a:t> are </a:t>
            </a:r>
            <a:r>
              <a:rPr lang="cs-CZ" sz="4400" b="1" dirty="0" err="1" smtClean="0">
                <a:solidFill>
                  <a:srgbClr val="C00000"/>
                </a:solidFill>
              </a:rPr>
              <a:t>called</a:t>
            </a:r>
            <a:r>
              <a:rPr lang="cs-CZ" sz="4400" b="1" dirty="0" smtClean="0">
                <a:solidFill>
                  <a:srgbClr val="C00000"/>
                </a:solidFill>
              </a:rPr>
              <a:t> JACK-O-LANTERNS.</a:t>
            </a:r>
          </a:p>
        </p:txBody>
      </p:sp>
      <p:pic>
        <p:nvPicPr>
          <p:cNvPr id="38914" name="Picture 2" descr="C:\Users\sasa\AppData\Local\Microsoft\Windows\Temporary Internet Files\Content.IE5\AQK38ZMB\MC90043620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212976"/>
            <a:ext cx="1562100" cy="1828800"/>
          </a:xfrm>
          <a:prstGeom prst="rect">
            <a:avLst/>
          </a:prstGeom>
          <a:noFill/>
        </p:spPr>
      </p:pic>
      <p:pic>
        <p:nvPicPr>
          <p:cNvPr id="38915" name="Picture 3" descr="C:\Users\sasa\AppData\Local\Microsoft\Windows\Temporary Internet Files\Content.IE5\58WWNQ3Z\MC900436203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284984"/>
            <a:ext cx="1828800" cy="1828800"/>
          </a:xfrm>
          <a:prstGeom prst="rect">
            <a:avLst/>
          </a:prstGeom>
          <a:noFill/>
        </p:spPr>
      </p:pic>
      <p:pic>
        <p:nvPicPr>
          <p:cNvPr id="38916" name="Picture 4" descr="C:\Users\sasa\AppData\Local\Microsoft\Windows\Temporary Internet Files\Content.IE5\9X3XCFBN\MC90043631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005064"/>
            <a:ext cx="1714500" cy="1714500"/>
          </a:xfrm>
          <a:prstGeom prst="rect">
            <a:avLst/>
          </a:prstGeom>
          <a:noFill/>
        </p:spPr>
      </p:pic>
      <p:pic>
        <p:nvPicPr>
          <p:cNvPr id="38917" name="Picture 5" descr="C:\Users\sasa\AppData\Local\Microsoft\Windows\Temporary Internet Files\Content.IE5\3F5DYFPZ\MC900436293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933056"/>
            <a:ext cx="1828800" cy="1828800"/>
          </a:xfrm>
          <a:prstGeom prst="rect">
            <a:avLst/>
          </a:prstGeom>
          <a:noFill/>
        </p:spPr>
      </p:pic>
      <p:grpSp>
        <p:nvGrpSpPr>
          <p:cNvPr id="8" name="Skupina 7"/>
          <p:cNvGrpSpPr/>
          <p:nvPr/>
        </p:nvGrpSpPr>
        <p:grpSpPr>
          <a:xfrm>
            <a:off x="0" y="6101450"/>
            <a:ext cx="9144000" cy="756550"/>
            <a:chOff x="0" y="6101450"/>
            <a:chExt cx="9144000" cy="756550"/>
          </a:xfrm>
        </p:grpSpPr>
        <p:pic>
          <p:nvPicPr>
            <p:cNvPr id="9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70382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0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81528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1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16719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2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351912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3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46337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4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11146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5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75955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6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40764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7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05573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8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35191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9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6101450"/>
              <a:ext cx="792088" cy="7565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23528" y="2564904"/>
            <a:ext cx="5958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worldmapsphotos.com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world</a:t>
            </a:r>
            <a:r>
              <a:rPr lang="cs-CZ" dirty="0" smtClean="0">
                <a:hlinkClick r:id="rId2"/>
              </a:rPr>
              <a:t>-map-2/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995936" y="29969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http://l.</a:t>
            </a:r>
            <a:r>
              <a:rPr lang="cs-CZ" dirty="0" err="1" smtClean="0"/>
              <a:t>thumbs.canstockphoto.com</a:t>
            </a:r>
            <a:r>
              <a:rPr lang="cs-CZ" dirty="0" smtClean="0"/>
              <a:t>/canstock5511786.jpg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51520" y="3068960"/>
            <a:ext cx="3471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halloweeninpinelands.yolasite.com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3419872" y="3717032"/>
            <a:ext cx="3353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jmilblogsapparently.blogspot.com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395536" y="3573016"/>
            <a:ext cx="1715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gossiprocks.com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467544" y="4149080"/>
            <a:ext cx="1923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zomboscloset.com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11560" y="4653136"/>
            <a:ext cx="914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radio.cz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5220072" y="4725144"/>
            <a:ext cx="1524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wpclipart.com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3203848" y="4149080"/>
            <a:ext cx="3124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farmfreshveggies.blogspot.com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1979712" y="4725144"/>
            <a:ext cx="2417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uncyclopedia.wikia.com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827584" y="620688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 smtClean="0"/>
              <a:t>Zdroje:</a:t>
            </a:r>
          </a:p>
          <a:p>
            <a:endParaRPr lang="cs-CZ" sz="3600" dirty="0"/>
          </a:p>
        </p:txBody>
      </p:sp>
      <p:sp>
        <p:nvSpPr>
          <p:cNvPr id="18" name="Obdélník 17"/>
          <p:cNvSpPr/>
          <p:nvPr/>
        </p:nvSpPr>
        <p:spPr>
          <a:xfrm>
            <a:off x="251520" y="2132856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002060"/>
                </a:solidFill>
                <a:latin typeface="Comic Sans MS" pitchFamily="66" charset="0"/>
              </a:rPr>
              <a:t>Následující obrázky z internetu byly staženy dne 4.7.2011: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251520" y="5229200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002060"/>
                </a:solidFill>
                <a:latin typeface="Comic Sans MS" pitchFamily="66" charset="0"/>
              </a:rPr>
              <a:t>Ostatní obrázky: klipart aplikace Microsoft Office </a:t>
            </a:r>
            <a:r>
              <a:rPr lang="cs-CZ" b="1" dirty="0" err="1" smtClean="0">
                <a:solidFill>
                  <a:srgbClr val="002060"/>
                </a:solidFill>
                <a:latin typeface="Comic Sans MS" pitchFamily="66" charset="0"/>
              </a:rPr>
              <a:t>Power</a:t>
            </a:r>
            <a:r>
              <a:rPr lang="cs-CZ" b="1" dirty="0" smtClean="0">
                <a:solidFill>
                  <a:srgbClr val="002060"/>
                </a:solidFill>
                <a:latin typeface="Comic Sans MS" pitchFamily="66" charset="0"/>
              </a:rPr>
              <a:t> Point 2007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95536" y="1412776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>
                <a:solidFill>
                  <a:srgbClr val="002060"/>
                </a:solidFill>
                <a:latin typeface="Comic Sans MS" pitchFamily="66" charset="0"/>
              </a:rPr>
              <a:t>Bradshaw</a:t>
            </a:r>
            <a:r>
              <a:rPr lang="cs-CZ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cs-CZ" dirty="0" err="1" smtClean="0">
                <a:solidFill>
                  <a:srgbClr val="002060"/>
                </a:solidFill>
                <a:latin typeface="Comic Sans MS" pitchFamily="66" charset="0"/>
              </a:rPr>
              <a:t>Coralyn</a:t>
            </a:r>
            <a:r>
              <a:rPr lang="cs-CZ" dirty="0" smtClean="0">
                <a:solidFill>
                  <a:srgbClr val="002060"/>
                </a:solidFill>
                <a:latin typeface="Comic Sans MS" pitchFamily="66" charset="0"/>
              </a:rPr>
              <a:t>: </a:t>
            </a:r>
            <a:r>
              <a:rPr lang="cs-CZ" i="1" dirty="0" err="1" smtClean="0">
                <a:solidFill>
                  <a:srgbClr val="002060"/>
                </a:solidFill>
                <a:latin typeface="Comic Sans MS" pitchFamily="66" charset="0"/>
              </a:rPr>
              <a:t>This</a:t>
            </a:r>
            <a:r>
              <a:rPr lang="cs-CZ" i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cs-CZ" i="1" dirty="0" err="1" smtClean="0">
                <a:solidFill>
                  <a:srgbClr val="002060"/>
                </a:solidFill>
                <a:latin typeface="Comic Sans MS" pitchFamily="66" charset="0"/>
              </a:rPr>
              <a:t>is</a:t>
            </a:r>
            <a:r>
              <a:rPr lang="cs-CZ" i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cs-CZ" i="1" dirty="0" err="1" smtClean="0">
                <a:solidFill>
                  <a:srgbClr val="002060"/>
                </a:solidFill>
                <a:latin typeface="Comic Sans MS" pitchFamily="66" charset="0"/>
              </a:rPr>
              <a:t>Britain</a:t>
            </a:r>
            <a:r>
              <a:rPr lang="cs-CZ" i="1" dirty="0" smtClean="0">
                <a:solidFill>
                  <a:srgbClr val="002060"/>
                </a:solidFill>
                <a:latin typeface="Comic Sans MS" pitchFamily="66" charset="0"/>
              </a:rPr>
              <a:t>: </a:t>
            </a:r>
            <a:r>
              <a:rPr lang="cs-CZ" i="1" dirty="0" err="1" smtClean="0">
                <a:solidFill>
                  <a:srgbClr val="002060"/>
                </a:solidFill>
                <a:latin typeface="Comic Sans MS" pitchFamily="66" charset="0"/>
              </a:rPr>
              <a:t>Activity</a:t>
            </a:r>
            <a:r>
              <a:rPr lang="cs-CZ" i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cs-CZ" i="1" dirty="0" err="1" smtClean="0">
                <a:solidFill>
                  <a:srgbClr val="002060"/>
                </a:solidFill>
                <a:latin typeface="Comic Sans MS" pitchFamily="66" charset="0"/>
              </a:rPr>
              <a:t>Book</a:t>
            </a:r>
            <a:r>
              <a:rPr lang="cs-CZ" i="1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r>
              <a:rPr lang="cs-CZ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cs-CZ" dirty="0" err="1" smtClean="0">
                <a:solidFill>
                  <a:srgbClr val="002060"/>
                </a:solidFill>
                <a:latin typeface="Comic Sans MS" pitchFamily="66" charset="0"/>
              </a:rPr>
              <a:t>Level</a:t>
            </a:r>
            <a:r>
              <a:rPr lang="cs-CZ" dirty="0" smtClean="0">
                <a:solidFill>
                  <a:srgbClr val="002060"/>
                </a:solidFill>
                <a:latin typeface="Comic Sans MS" pitchFamily="66" charset="0"/>
              </a:rPr>
              <a:t> 1. Oxford: OUP. 2009. 41 </a:t>
            </a:r>
            <a:r>
              <a:rPr lang="cs-CZ" dirty="0" err="1" smtClean="0">
                <a:solidFill>
                  <a:srgbClr val="002060"/>
                </a:solidFill>
                <a:latin typeface="Comic Sans MS" pitchFamily="66" charset="0"/>
              </a:rPr>
              <a:t>pages</a:t>
            </a:r>
            <a:r>
              <a:rPr lang="cs-CZ" dirty="0" smtClean="0">
                <a:solidFill>
                  <a:srgbClr val="002060"/>
                </a:solidFill>
                <a:latin typeface="Comic Sans MS" pitchFamily="66" charset="0"/>
              </a:rPr>
              <a:t>. </a:t>
            </a:r>
            <a:r>
              <a:rPr lang="cs-CZ" b="1" dirty="0" smtClean="0">
                <a:solidFill>
                  <a:srgbClr val="002060"/>
                </a:solidFill>
                <a:latin typeface="Comic Sans MS" pitchFamily="66" charset="0"/>
              </a:rPr>
              <a:t>ISBN: </a:t>
            </a:r>
            <a:r>
              <a:rPr lang="cs-CZ" dirty="0" smtClean="0">
                <a:solidFill>
                  <a:srgbClr val="002060"/>
                </a:solidFill>
                <a:latin typeface="Comic Sans MS" pitchFamily="66" charset="0"/>
              </a:rPr>
              <a:t>978-0-19-459366-3</a:t>
            </a:r>
          </a:p>
          <a:p>
            <a:endParaRPr lang="cs-CZ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483768" y="188639"/>
          <a:ext cx="4608513" cy="6480721"/>
        </p:xfrm>
        <a:graphic>
          <a:graphicData uri="http://schemas.openxmlformats.org/presentationml/2006/ole">
            <p:oleObj spid="_x0000_s1026" name="Dokument" r:id="rId4" imgW="5759285" imgH="8602959" progId="Word.Document.12">
              <p:embed/>
            </p:oleObj>
          </a:graphicData>
        </a:graphic>
      </p:graphicFrame>
      <p:pic>
        <p:nvPicPr>
          <p:cNvPr id="1028" name="Picture 4" descr="C:\Users\sasa\AppData\Local\Microsoft\Windows\Temporary Internet Files\Content.IE5\58WWNQ3Z\MC9003116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0"/>
            <a:ext cx="1838325" cy="1679576"/>
          </a:xfrm>
          <a:prstGeom prst="rect">
            <a:avLst/>
          </a:prstGeom>
          <a:noFill/>
        </p:spPr>
      </p:pic>
      <p:pic>
        <p:nvPicPr>
          <p:cNvPr id="1029" name="Picture 5" descr="C:\Users\sasa\AppData\Local\Microsoft\Windows\Temporary Internet Files\Content.IE5\9X3XCFBN\MC900212779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492896"/>
            <a:ext cx="1916112" cy="1527175"/>
          </a:xfrm>
          <a:prstGeom prst="rect">
            <a:avLst/>
          </a:prstGeom>
          <a:noFill/>
        </p:spPr>
      </p:pic>
      <p:pic>
        <p:nvPicPr>
          <p:cNvPr id="1030" name="Picture 6" descr="C:\Users\sasa\AppData\Local\Microsoft\Windows\Temporary Internet Files\Content.IE5\3F5DYFPZ\MC900232174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0"/>
            <a:ext cx="1872208" cy="1829883"/>
          </a:xfrm>
          <a:prstGeom prst="rect">
            <a:avLst/>
          </a:prstGeom>
          <a:noFill/>
        </p:spPr>
      </p:pic>
      <p:pic>
        <p:nvPicPr>
          <p:cNvPr id="1031" name="Picture 7" descr="C:\Users\sasa\AppData\Local\Microsoft\Windows\Temporary Internet Files\Content.IE5\AQK38ZMB\MC900185792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4725144"/>
            <a:ext cx="1835150" cy="1420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sasa\Desktop\haltext2 001.jpg"/>
          <p:cNvPicPr>
            <a:picLocks noChangeAspect="1" noChangeArrowheads="1"/>
          </p:cNvPicPr>
          <p:nvPr/>
        </p:nvPicPr>
        <p:blipFill>
          <a:blip r:embed="rId3" cstate="print">
            <a:lum bright="-21000" contrast="36000"/>
          </a:blip>
          <a:srcRect/>
          <a:stretch>
            <a:fillRect/>
          </a:stretch>
        </p:blipFill>
        <p:spPr bwMode="auto">
          <a:xfrm rot="16200000">
            <a:off x="1374875" y="-949880"/>
            <a:ext cx="6451092" cy="8872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t0.gstatic.com/images?q=tbn:ANd9GcTsDoBEtsXy894ysoRdDWNUzePqlNpQMPmLu5XQmaVwGydAP3Ik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636912"/>
            <a:ext cx="3168352" cy="3168355"/>
          </a:xfrm>
          <a:prstGeom prst="rect">
            <a:avLst/>
          </a:prstGeom>
          <a:noFill/>
        </p:spPr>
      </p:pic>
      <p:sp>
        <p:nvSpPr>
          <p:cNvPr id="4" name="Nadpis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cs-CZ" b="1" dirty="0" smtClean="0"/>
              <a:t>1. </a:t>
            </a:r>
            <a:r>
              <a:rPr lang="cs-CZ" b="1" dirty="0" err="1" smtClean="0"/>
              <a:t>What</a:t>
            </a:r>
            <a:r>
              <a:rPr lang="cs-CZ" b="1" dirty="0" smtClean="0"/>
              <a:t> </a:t>
            </a:r>
            <a:r>
              <a:rPr lang="cs-CZ" b="1" dirty="0" err="1" smtClean="0"/>
              <a:t>day</a:t>
            </a:r>
            <a:r>
              <a:rPr lang="cs-CZ" b="1" dirty="0" smtClean="0"/>
              <a:t> </a:t>
            </a:r>
            <a:r>
              <a:rPr lang="cs-CZ" b="1" dirty="0" err="1" smtClean="0"/>
              <a:t>is</a:t>
            </a:r>
            <a:r>
              <a:rPr lang="cs-CZ" b="1" dirty="0" smtClean="0"/>
              <a:t> </a:t>
            </a:r>
            <a:r>
              <a:rPr lang="cs-CZ" b="1" dirty="0" err="1" smtClean="0"/>
              <a:t>Halloween</a:t>
            </a:r>
            <a:r>
              <a:rPr lang="cs-CZ" b="1" dirty="0" smtClean="0"/>
              <a:t> </a:t>
            </a:r>
            <a:r>
              <a:rPr lang="cs-CZ" b="1" dirty="0" err="1" smtClean="0"/>
              <a:t>celebrated</a:t>
            </a:r>
            <a:r>
              <a:rPr lang="cs-CZ" b="1" dirty="0" smtClean="0"/>
              <a:t>?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4294967295"/>
          </p:nvPr>
        </p:nvSpPr>
        <p:spPr>
          <a:xfrm>
            <a:off x="0" y="1600201"/>
            <a:ext cx="9144000" cy="8206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4400" b="1" dirty="0" smtClean="0">
                <a:solidFill>
                  <a:srgbClr val="C00000"/>
                </a:solidFill>
              </a:rPr>
              <a:t>On </a:t>
            </a:r>
            <a:r>
              <a:rPr lang="cs-CZ" sz="4400" b="1" dirty="0" err="1" smtClean="0">
                <a:solidFill>
                  <a:srgbClr val="C00000"/>
                </a:solidFill>
              </a:rPr>
              <a:t>the</a:t>
            </a:r>
            <a:r>
              <a:rPr lang="cs-CZ" sz="4400" b="1" dirty="0" smtClean="0">
                <a:solidFill>
                  <a:srgbClr val="C00000"/>
                </a:solidFill>
              </a:rPr>
              <a:t> 31st </a:t>
            </a:r>
            <a:r>
              <a:rPr lang="cs-CZ" sz="4400" b="1" dirty="0" err="1" smtClean="0">
                <a:solidFill>
                  <a:srgbClr val="C00000"/>
                </a:solidFill>
              </a:rPr>
              <a:t>October</a:t>
            </a:r>
            <a:r>
              <a:rPr lang="cs-CZ" sz="4400" b="1" dirty="0" smtClean="0">
                <a:solidFill>
                  <a:srgbClr val="C00000"/>
                </a:solidFill>
              </a:rPr>
              <a:t>.</a:t>
            </a:r>
            <a:endParaRPr lang="cs-CZ" sz="4400" b="1" dirty="0">
              <a:solidFill>
                <a:srgbClr val="C00000"/>
              </a:solidFill>
            </a:endParaRPr>
          </a:p>
        </p:txBody>
      </p:sp>
      <p:sp>
        <p:nvSpPr>
          <p:cNvPr id="8" name="Zástupný symbol pro obsah 4"/>
          <p:cNvSpPr txBox="1">
            <a:spLocks/>
          </p:cNvSpPr>
          <p:nvPr/>
        </p:nvSpPr>
        <p:spPr>
          <a:xfrm>
            <a:off x="0" y="4120480"/>
            <a:ext cx="9144000" cy="146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7" name="Skupina 36"/>
          <p:cNvGrpSpPr/>
          <p:nvPr/>
        </p:nvGrpSpPr>
        <p:grpSpPr>
          <a:xfrm>
            <a:off x="0" y="6101450"/>
            <a:ext cx="9144000" cy="756550"/>
            <a:chOff x="0" y="6101450"/>
            <a:chExt cx="9144000" cy="756550"/>
          </a:xfrm>
        </p:grpSpPr>
        <p:pic>
          <p:nvPicPr>
            <p:cNvPr id="25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70382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26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81528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27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16719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28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51912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29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46337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30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11146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31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75955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32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40764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33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5573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34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5191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36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101450"/>
              <a:ext cx="792088" cy="7565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kupina 16"/>
          <p:cNvGrpSpPr/>
          <p:nvPr/>
        </p:nvGrpSpPr>
        <p:grpSpPr>
          <a:xfrm>
            <a:off x="0" y="6101450"/>
            <a:ext cx="9144000" cy="756550"/>
            <a:chOff x="0" y="6101450"/>
            <a:chExt cx="9144000" cy="756550"/>
          </a:xfrm>
        </p:grpSpPr>
        <p:pic>
          <p:nvPicPr>
            <p:cNvPr id="18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70382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9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81528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20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16719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21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51912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22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46337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23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11146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24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75955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25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40764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26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05573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27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5191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28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101450"/>
              <a:ext cx="792088" cy="756550"/>
            </a:xfrm>
            <a:prstGeom prst="rect">
              <a:avLst/>
            </a:prstGeom>
            <a:noFill/>
          </p:spPr>
        </p:pic>
      </p:grpSp>
      <p:sp>
        <p:nvSpPr>
          <p:cNvPr id="3" name="Nadpis 3"/>
          <p:cNvSpPr txBox="1">
            <a:spLocks/>
          </p:cNvSpPr>
          <p:nvPr/>
        </p:nvSpPr>
        <p:spPr>
          <a:xfrm>
            <a:off x="-36512" y="692696"/>
            <a:ext cx="9180512" cy="230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b="1" dirty="0" smtClean="0"/>
              <a:t>2. </a:t>
            </a:r>
            <a:r>
              <a:rPr lang="cs-CZ" b="1" dirty="0" err="1" smtClean="0"/>
              <a:t>Where</a:t>
            </a:r>
            <a:r>
              <a:rPr lang="cs-CZ" b="1" dirty="0" smtClean="0"/>
              <a:t> </a:t>
            </a:r>
            <a:r>
              <a:rPr lang="cs-CZ" b="1" dirty="0" err="1" smtClean="0"/>
              <a:t>is</a:t>
            </a:r>
            <a:r>
              <a:rPr lang="cs-CZ" b="1" dirty="0" smtClean="0"/>
              <a:t> </a:t>
            </a:r>
            <a:r>
              <a:rPr lang="cs-CZ" b="1" dirty="0" err="1" smtClean="0"/>
              <a:t>Halloween</a:t>
            </a:r>
            <a:r>
              <a:rPr lang="cs-CZ" b="1" dirty="0" smtClean="0"/>
              <a:t> </a:t>
            </a:r>
            <a:r>
              <a:rPr lang="cs-CZ" b="1" dirty="0" err="1" smtClean="0"/>
              <a:t>celebrated</a:t>
            </a:r>
            <a:r>
              <a:rPr lang="cs-CZ" b="1" dirty="0" smtClean="0"/>
              <a:t>?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472608"/>
          </a:xfrm>
        </p:spPr>
        <p:txBody>
          <a:bodyPr/>
          <a:lstStyle/>
          <a:p>
            <a:pPr>
              <a:buNone/>
            </a:pPr>
            <a:endParaRPr lang="cs-CZ" dirty="0" smtClean="0">
              <a:solidFill>
                <a:srgbClr val="FF0000"/>
              </a:solidFill>
            </a:endParaRPr>
          </a:p>
        </p:txBody>
      </p:sp>
      <p:pic>
        <p:nvPicPr>
          <p:cNvPr id="11" name="Obrázek 10" descr="World Ma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820891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délník 11"/>
          <p:cNvSpPr/>
          <p:nvPr/>
        </p:nvSpPr>
        <p:spPr>
          <a:xfrm>
            <a:off x="7271792" y="4293096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 err="1" smtClean="0">
                <a:solidFill>
                  <a:srgbClr val="C00000"/>
                </a:solidFill>
              </a:rPr>
              <a:t>Australia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79512" y="2564904"/>
            <a:ext cx="16081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 err="1" smtClean="0">
                <a:solidFill>
                  <a:srgbClr val="C00000"/>
                </a:solidFill>
              </a:rPr>
              <a:t>Canada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528797" y="5517232"/>
            <a:ext cx="26809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</a:rPr>
              <a:t>New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  <a:r>
              <a:rPr lang="cs-CZ" sz="3600" b="1" dirty="0" err="1" smtClean="0">
                <a:solidFill>
                  <a:srgbClr val="C00000"/>
                </a:solidFill>
              </a:rPr>
              <a:t>Zealand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611560" y="3212976"/>
            <a:ext cx="9789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cs-CZ" sz="3600" b="1" dirty="0" smtClean="0">
                <a:solidFill>
                  <a:srgbClr val="C00000"/>
                </a:solidFill>
              </a:rPr>
              <a:t>USA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635896" y="1772816"/>
            <a:ext cx="3290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cs-CZ" sz="3600" b="1" dirty="0" err="1" smtClean="0">
                <a:solidFill>
                  <a:srgbClr val="C00000"/>
                </a:solidFill>
              </a:rPr>
              <a:t>United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  <a:r>
              <a:rPr lang="cs-CZ" sz="3600" b="1" dirty="0" err="1" smtClean="0">
                <a:solidFill>
                  <a:srgbClr val="C00000"/>
                </a:solidFill>
              </a:rPr>
              <a:t>Kingdom</a:t>
            </a:r>
            <a:endParaRPr lang="cs-CZ" sz="36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cs-CZ" sz="4800" b="1" dirty="0" smtClean="0"/>
              <a:t>3. </a:t>
            </a:r>
            <a:r>
              <a:rPr lang="cs-CZ" sz="4800" b="1" dirty="0" err="1" smtClean="0"/>
              <a:t>Is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it</a:t>
            </a:r>
            <a:r>
              <a:rPr lang="cs-CZ" sz="4800" b="1" dirty="0" smtClean="0"/>
              <a:t> a public </a:t>
            </a:r>
            <a:r>
              <a:rPr lang="cs-CZ" sz="4800" b="1" dirty="0" err="1" smtClean="0"/>
              <a:t>holiday</a:t>
            </a:r>
            <a:r>
              <a:rPr lang="cs-CZ" sz="4800" b="1" dirty="0" smtClean="0"/>
              <a:t> in </a:t>
            </a:r>
            <a:r>
              <a:rPr lang="cs-CZ" sz="4800" b="1" dirty="0" err="1" smtClean="0"/>
              <a:t>the</a:t>
            </a:r>
            <a:r>
              <a:rPr lang="cs-CZ" sz="4800" b="1" dirty="0" smtClean="0"/>
              <a:t> UK?</a:t>
            </a:r>
            <a:endParaRPr lang="cs-CZ" sz="48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4294967295"/>
          </p:nvPr>
        </p:nvSpPr>
        <p:spPr>
          <a:xfrm>
            <a:off x="0" y="1916832"/>
            <a:ext cx="9144000" cy="8206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4400" b="1" dirty="0" smtClean="0">
                <a:solidFill>
                  <a:srgbClr val="C00000"/>
                </a:solidFill>
              </a:rPr>
              <a:t>No, </a:t>
            </a:r>
            <a:r>
              <a:rPr lang="cs-CZ" sz="4400" b="1" dirty="0" err="1" smtClean="0">
                <a:solidFill>
                  <a:srgbClr val="C00000"/>
                </a:solidFill>
              </a:rPr>
              <a:t>it</a:t>
            </a:r>
            <a:r>
              <a:rPr lang="cs-CZ" sz="4400" b="1" dirty="0" smtClean="0">
                <a:solidFill>
                  <a:srgbClr val="C00000"/>
                </a:solidFill>
              </a:rPr>
              <a:t> </a:t>
            </a:r>
            <a:r>
              <a:rPr lang="cs-CZ" sz="4400" b="1" dirty="0" err="1" smtClean="0">
                <a:solidFill>
                  <a:srgbClr val="C00000"/>
                </a:solidFill>
              </a:rPr>
              <a:t>isn</a:t>
            </a:r>
            <a:r>
              <a:rPr lang="cs-CZ" sz="4400" b="1" dirty="0" smtClean="0">
                <a:solidFill>
                  <a:srgbClr val="C00000"/>
                </a:solidFill>
              </a:rPr>
              <a:t>‘</a:t>
            </a:r>
            <a:r>
              <a:rPr lang="cs-CZ" sz="4400" b="1" dirty="0" err="1" smtClean="0">
                <a:solidFill>
                  <a:srgbClr val="C00000"/>
                </a:solidFill>
              </a:rPr>
              <a:t>t</a:t>
            </a:r>
            <a:r>
              <a:rPr lang="cs-CZ" sz="4400" b="1" dirty="0" smtClean="0">
                <a:solidFill>
                  <a:srgbClr val="C00000"/>
                </a:solidFill>
              </a:rPr>
              <a:t>.</a:t>
            </a:r>
            <a:endParaRPr lang="cs-CZ" sz="4400" b="1" dirty="0">
              <a:solidFill>
                <a:srgbClr val="C00000"/>
              </a:solidFill>
            </a:endParaRPr>
          </a:p>
        </p:txBody>
      </p:sp>
      <p:sp>
        <p:nvSpPr>
          <p:cNvPr id="7" name="Nadpis 3"/>
          <p:cNvSpPr txBox="1">
            <a:spLocks/>
          </p:cNvSpPr>
          <p:nvPr/>
        </p:nvSpPr>
        <p:spPr>
          <a:xfrm>
            <a:off x="-36512" y="2794917"/>
            <a:ext cx="91805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Zástupný symbol pro obsah 4"/>
          <p:cNvSpPr txBox="1">
            <a:spLocks/>
          </p:cNvSpPr>
          <p:nvPr/>
        </p:nvSpPr>
        <p:spPr>
          <a:xfrm>
            <a:off x="0" y="4120480"/>
            <a:ext cx="9144000" cy="146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4" name="Picture 2" descr="C:\Users\sasa\AppData\Local\Microsoft\Windows\Temporary Internet Files\Content.IE5\3F5DYFPZ\MC90042316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140968"/>
            <a:ext cx="2776512" cy="2776514"/>
          </a:xfrm>
          <a:prstGeom prst="rect">
            <a:avLst/>
          </a:prstGeom>
          <a:noFill/>
        </p:spPr>
      </p:pic>
      <p:grpSp>
        <p:nvGrpSpPr>
          <p:cNvPr id="15" name="Skupina 14"/>
          <p:cNvGrpSpPr/>
          <p:nvPr/>
        </p:nvGrpSpPr>
        <p:grpSpPr>
          <a:xfrm>
            <a:off x="0" y="6101450"/>
            <a:ext cx="9144000" cy="756550"/>
            <a:chOff x="0" y="6101450"/>
            <a:chExt cx="9144000" cy="756550"/>
          </a:xfrm>
        </p:grpSpPr>
        <p:pic>
          <p:nvPicPr>
            <p:cNvPr id="16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70382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7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81528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8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16719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9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51912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20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46337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21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11146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22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75955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23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40764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24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5573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25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5191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26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101450"/>
              <a:ext cx="792088" cy="7565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332656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cs-CZ" sz="5400" b="1" dirty="0" smtClean="0"/>
              <a:t>4. </a:t>
            </a:r>
            <a:r>
              <a:rPr lang="cs-CZ" sz="5400" b="1" dirty="0" err="1" smtClean="0"/>
              <a:t>How</a:t>
            </a:r>
            <a:r>
              <a:rPr lang="cs-CZ" sz="5400" b="1" dirty="0" smtClean="0"/>
              <a:t> do </a:t>
            </a:r>
            <a:r>
              <a:rPr lang="cs-CZ" sz="5400" b="1" dirty="0" err="1" smtClean="0"/>
              <a:t>usually</a:t>
            </a:r>
            <a:r>
              <a:rPr lang="cs-CZ" sz="5400" b="1" dirty="0" smtClean="0"/>
              <a:t> </a:t>
            </a:r>
            <a:r>
              <a:rPr lang="cs-CZ" sz="5400" b="1" dirty="0" err="1" smtClean="0"/>
              <a:t>people</a:t>
            </a:r>
            <a:r>
              <a:rPr lang="cs-CZ" sz="5400" b="1" dirty="0" smtClean="0"/>
              <a:t> </a:t>
            </a:r>
            <a:r>
              <a:rPr lang="cs-CZ" sz="5400" b="1" dirty="0" err="1" smtClean="0"/>
              <a:t>get</a:t>
            </a:r>
            <a:r>
              <a:rPr lang="cs-CZ" sz="5400" b="1" dirty="0" smtClean="0"/>
              <a:t> </a:t>
            </a:r>
            <a:r>
              <a:rPr lang="cs-CZ" sz="5400" b="1" dirty="0" err="1" smtClean="0"/>
              <a:t>dressed</a:t>
            </a:r>
            <a:r>
              <a:rPr lang="cs-CZ" sz="5400" b="1" dirty="0" smtClean="0"/>
              <a:t> </a:t>
            </a:r>
            <a:r>
              <a:rPr lang="cs-CZ" sz="5400" b="1" dirty="0" err="1" smtClean="0"/>
              <a:t>up</a:t>
            </a:r>
            <a:r>
              <a:rPr lang="cs-CZ" sz="5400" b="1" dirty="0" smtClean="0"/>
              <a:t> on </a:t>
            </a:r>
            <a:r>
              <a:rPr lang="cs-CZ" sz="5400" b="1" dirty="0" err="1" smtClean="0"/>
              <a:t>this</a:t>
            </a:r>
            <a:r>
              <a:rPr lang="cs-CZ" sz="5400" b="1" dirty="0" smtClean="0"/>
              <a:t> </a:t>
            </a:r>
            <a:r>
              <a:rPr lang="cs-CZ" sz="5400" b="1" dirty="0" err="1" smtClean="0"/>
              <a:t>day</a:t>
            </a:r>
            <a:r>
              <a:rPr lang="cs-CZ" sz="5400" b="1" dirty="0" smtClean="0"/>
              <a:t>?</a:t>
            </a:r>
          </a:p>
        </p:txBody>
      </p:sp>
      <p:sp>
        <p:nvSpPr>
          <p:cNvPr id="3" name="Obdélník 2"/>
          <p:cNvSpPr/>
          <p:nvPr/>
        </p:nvSpPr>
        <p:spPr>
          <a:xfrm>
            <a:off x="0" y="220486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cs-CZ" sz="4000" b="1" dirty="0" err="1" smtClean="0">
                <a:solidFill>
                  <a:srgbClr val="C00000"/>
                </a:solidFill>
              </a:rPr>
              <a:t>They</a:t>
            </a:r>
            <a:r>
              <a:rPr lang="cs-CZ" sz="4000" b="1" dirty="0" smtClean="0">
                <a:solidFill>
                  <a:srgbClr val="C00000"/>
                </a:solidFill>
              </a:rPr>
              <a:t> </a:t>
            </a:r>
            <a:r>
              <a:rPr lang="cs-CZ" sz="4000" b="1" dirty="0" err="1" smtClean="0">
                <a:solidFill>
                  <a:srgbClr val="C00000"/>
                </a:solidFill>
              </a:rPr>
              <a:t>get</a:t>
            </a:r>
            <a:r>
              <a:rPr lang="cs-CZ" sz="4000" b="1" dirty="0" smtClean="0">
                <a:solidFill>
                  <a:srgbClr val="C00000"/>
                </a:solidFill>
              </a:rPr>
              <a:t> </a:t>
            </a:r>
            <a:r>
              <a:rPr lang="cs-CZ" sz="4000" b="1" dirty="0" err="1" smtClean="0">
                <a:solidFill>
                  <a:srgbClr val="C00000"/>
                </a:solidFill>
              </a:rPr>
              <a:t>dressed</a:t>
            </a:r>
            <a:r>
              <a:rPr lang="cs-CZ" sz="4000" b="1" dirty="0" smtClean="0">
                <a:solidFill>
                  <a:srgbClr val="C00000"/>
                </a:solidFill>
              </a:rPr>
              <a:t> </a:t>
            </a:r>
            <a:r>
              <a:rPr lang="cs-CZ" sz="4000" b="1" dirty="0" err="1" smtClean="0">
                <a:solidFill>
                  <a:srgbClr val="C00000"/>
                </a:solidFill>
              </a:rPr>
              <a:t>up</a:t>
            </a:r>
            <a:r>
              <a:rPr lang="cs-CZ" sz="4000" b="1" dirty="0" smtClean="0">
                <a:solidFill>
                  <a:srgbClr val="C00000"/>
                </a:solidFill>
              </a:rPr>
              <a:t> as </a:t>
            </a:r>
            <a:r>
              <a:rPr lang="cs-CZ" sz="4000" b="1" dirty="0" err="1" smtClean="0">
                <a:solidFill>
                  <a:srgbClr val="C00000"/>
                </a:solidFill>
              </a:rPr>
              <a:t>witches</a:t>
            </a:r>
            <a:r>
              <a:rPr lang="cs-CZ" sz="4000" b="1" dirty="0" smtClean="0">
                <a:solidFill>
                  <a:srgbClr val="C00000"/>
                </a:solidFill>
              </a:rPr>
              <a:t>, </a:t>
            </a:r>
            <a:r>
              <a:rPr lang="cs-CZ" sz="4000" b="1" dirty="0" err="1" smtClean="0">
                <a:solidFill>
                  <a:srgbClr val="C00000"/>
                </a:solidFill>
              </a:rPr>
              <a:t>ghosts</a:t>
            </a:r>
            <a:r>
              <a:rPr lang="cs-CZ" sz="4000" b="1" dirty="0" smtClean="0">
                <a:solidFill>
                  <a:srgbClr val="C00000"/>
                </a:solidFill>
              </a:rPr>
              <a:t>, </a:t>
            </a:r>
            <a:r>
              <a:rPr lang="cs-CZ" sz="4000" b="1" dirty="0" err="1" smtClean="0">
                <a:solidFill>
                  <a:srgbClr val="C00000"/>
                </a:solidFill>
              </a:rPr>
              <a:t>goblins</a:t>
            </a:r>
            <a:r>
              <a:rPr lang="cs-CZ" sz="4000" b="1" dirty="0" smtClean="0">
                <a:solidFill>
                  <a:srgbClr val="C00000"/>
                </a:solidFill>
              </a:rPr>
              <a:t>, </a:t>
            </a:r>
            <a:r>
              <a:rPr lang="cs-CZ" sz="4000" b="1" dirty="0" err="1" smtClean="0">
                <a:solidFill>
                  <a:srgbClr val="C00000"/>
                </a:solidFill>
              </a:rPr>
              <a:t>vampires</a:t>
            </a:r>
            <a:r>
              <a:rPr lang="cs-CZ" sz="4000" b="1" dirty="0" smtClean="0">
                <a:solidFill>
                  <a:srgbClr val="C00000"/>
                </a:solidFill>
              </a:rPr>
              <a:t>, </a:t>
            </a:r>
            <a:r>
              <a:rPr lang="cs-CZ" sz="4000" b="1" dirty="0" err="1" smtClean="0">
                <a:solidFill>
                  <a:srgbClr val="C00000"/>
                </a:solidFill>
              </a:rPr>
              <a:t>skeletons</a:t>
            </a:r>
            <a:r>
              <a:rPr lang="cs-CZ" sz="4000" b="1" dirty="0" smtClean="0">
                <a:solidFill>
                  <a:srgbClr val="C00000"/>
                </a:solidFill>
              </a:rPr>
              <a:t>…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0" y="6101450"/>
            <a:ext cx="9144000" cy="756550"/>
            <a:chOff x="0" y="6101450"/>
            <a:chExt cx="9144000" cy="756550"/>
          </a:xfrm>
        </p:grpSpPr>
        <p:pic>
          <p:nvPicPr>
            <p:cNvPr id="5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70382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6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81528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7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16719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8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51912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9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6337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0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11146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1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75955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2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40764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3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5573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4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5191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5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101450"/>
              <a:ext cx="792088" cy="756550"/>
            </a:xfrm>
            <a:prstGeom prst="rect">
              <a:avLst/>
            </a:prstGeom>
            <a:noFill/>
          </p:spPr>
        </p:pic>
      </p:grpSp>
      <p:pic>
        <p:nvPicPr>
          <p:cNvPr id="32773" name="Picture 5" descr="C:\Users\sasa\AppData\Local\Microsoft\Windows\Temporary Internet Files\Content.IE5\9X3XCFBN\MC90033589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501008"/>
            <a:ext cx="2376264" cy="2692689"/>
          </a:xfrm>
          <a:prstGeom prst="rect">
            <a:avLst/>
          </a:prstGeom>
          <a:noFill/>
        </p:spPr>
      </p:pic>
      <p:pic>
        <p:nvPicPr>
          <p:cNvPr id="32775" name="Picture 7" descr="C:\Users\sasa\AppData\Local\Microsoft\Windows\Temporary Internet Files\Content.IE5\58WWNQ3Z\MC90041270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2195736" cy="2886319"/>
          </a:xfrm>
          <a:prstGeom prst="rect">
            <a:avLst/>
          </a:prstGeom>
          <a:noFill/>
        </p:spPr>
      </p:pic>
      <p:pic>
        <p:nvPicPr>
          <p:cNvPr id="32777" name="Picture 9" descr="C:\Users\sasa\AppData\Local\Microsoft\Windows\Temporary Internet Files\Content.IE5\9X3XCFBN\MC9004137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15608" y="3501008"/>
            <a:ext cx="3528392" cy="2580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cs-CZ" sz="5400" b="1" dirty="0" smtClean="0"/>
              <a:t>5. </a:t>
            </a:r>
            <a:r>
              <a:rPr lang="cs-CZ" sz="5400" b="1" dirty="0" err="1" smtClean="0"/>
              <a:t>What</a:t>
            </a:r>
            <a:r>
              <a:rPr lang="cs-CZ" sz="5400" b="1" dirty="0" smtClean="0"/>
              <a:t> are </a:t>
            </a:r>
            <a:r>
              <a:rPr lang="cs-CZ" sz="5400" b="1" dirty="0" err="1" smtClean="0"/>
              <a:t>traditional</a:t>
            </a:r>
            <a:r>
              <a:rPr lang="cs-CZ" sz="5400" b="1" dirty="0" smtClean="0"/>
              <a:t> party </a:t>
            </a:r>
            <a:r>
              <a:rPr lang="cs-CZ" sz="5400" b="1" dirty="0" err="1" smtClean="0"/>
              <a:t>decorations</a:t>
            </a:r>
            <a:r>
              <a:rPr lang="cs-CZ" sz="5400" b="1" dirty="0" smtClean="0"/>
              <a:t>?</a:t>
            </a:r>
            <a:endParaRPr lang="cs-CZ" sz="54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4294967295"/>
          </p:nvPr>
        </p:nvSpPr>
        <p:spPr>
          <a:xfrm>
            <a:off x="0" y="1628800"/>
            <a:ext cx="9144000" cy="15121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4000" b="1" dirty="0" err="1" smtClean="0">
                <a:solidFill>
                  <a:srgbClr val="C00000"/>
                </a:solidFill>
              </a:rPr>
              <a:t>Pumpkin</a:t>
            </a:r>
            <a:r>
              <a:rPr lang="cs-CZ" sz="4000" b="1" dirty="0" smtClean="0">
                <a:solidFill>
                  <a:srgbClr val="C00000"/>
                </a:solidFill>
              </a:rPr>
              <a:t> </a:t>
            </a:r>
            <a:r>
              <a:rPr lang="cs-CZ" sz="4000" b="1" dirty="0" err="1" smtClean="0">
                <a:solidFill>
                  <a:srgbClr val="C00000"/>
                </a:solidFill>
              </a:rPr>
              <a:t>lanterns</a:t>
            </a:r>
            <a:r>
              <a:rPr lang="cs-CZ" sz="4000" b="1" dirty="0" smtClean="0">
                <a:solidFill>
                  <a:srgbClr val="C00000"/>
                </a:solidFill>
              </a:rPr>
              <a:t> </a:t>
            </a:r>
            <a:r>
              <a:rPr lang="cs-CZ" sz="4000" b="1" dirty="0" err="1" smtClean="0">
                <a:solidFill>
                  <a:srgbClr val="C00000"/>
                </a:solidFill>
              </a:rPr>
              <a:t>and</a:t>
            </a:r>
            <a:r>
              <a:rPr lang="cs-CZ" sz="4000" b="1" dirty="0" smtClean="0">
                <a:solidFill>
                  <a:srgbClr val="C00000"/>
                </a:solidFill>
              </a:rPr>
              <a:t> </a:t>
            </a:r>
            <a:r>
              <a:rPr lang="cs-CZ" sz="4000" b="1" dirty="0" err="1" smtClean="0">
                <a:solidFill>
                  <a:srgbClr val="C00000"/>
                </a:solidFill>
              </a:rPr>
              <a:t>decorations</a:t>
            </a:r>
            <a:r>
              <a:rPr lang="cs-CZ" sz="4000" b="1" dirty="0" smtClean="0">
                <a:solidFill>
                  <a:srgbClr val="C00000"/>
                </a:solidFill>
              </a:rPr>
              <a:t> </a:t>
            </a:r>
            <a:r>
              <a:rPr lang="cs-CZ" sz="4000" b="1" dirty="0" err="1" smtClean="0">
                <a:solidFill>
                  <a:srgbClr val="C00000"/>
                </a:solidFill>
              </a:rPr>
              <a:t>of</a:t>
            </a:r>
            <a:r>
              <a:rPr lang="cs-CZ" sz="4000" b="1" dirty="0" smtClean="0">
                <a:solidFill>
                  <a:srgbClr val="C00000"/>
                </a:solidFill>
              </a:rPr>
              <a:t> </a:t>
            </a:r>
            <a:r>
              <a:rPr lang="cs-CZ" sz="4000" b="1" dirty="0" err="1" smtClean="0">
                <a:solidFill>
                  <a:srgbClr val="C00000"/>
                </a:solidFill>
              </a:rPr>
              <a:t>bats</a:t>
            </a:r>
            <a:r>
              <a:rPr lang="cs-CZ" sz="4000" b="1" dirty="0" smtClean="0">
                <a:solidFill>
                  <a:srgbClr val="C00000"/>
                </a:solidFill>
              </a:rPr>
              <a:t>, </a:t>
            </a:r>
            <a:r>
              <a:rPr lang="cs-CZ" sz="4000" b="1" dirty="0" err="1" smtClean="0">
                <a:solidFill>
                  <a:srgbClr val="C00000"/>
                </a:solidFill>
              </a:rPr>
              <a:t>spiders</a:t>
            </a:r>
            <a:r>
              <a:rPr lang="cs-CZ" sz="4000" b="1" dirty="0" smtClean="0">
                <a:solidFill>
                  <a:srgbClr val="C00000"/>
                </a:solidFill>
              </a:rPr>
              <a:t> </a:t>
            </a:r>
            <a:r>
              <a:rPr lang="cs-CZ" sz="4000" b="1" dirty="0" err="1" smtClean="0">
                <a:solidFill>
                  <a:srgbClr val="C00000"/>
                </a:solidFill>
              </a:rPr>
              <a:t>and</a:t>
            </a:r>
            <a:r>
              <a:rPr lang="cs-CZ" sz="4000" b="1" dirty="0" smtClean="0">
                <a:solidFill>
                  <a:srgbClr val="C00000"/>
                </a:solidFill>
              </a:rPr>
              <a:t> </a:t>
            </a:r>
            <a:r>
              <a:rPr lang="cs-CZ" sz="4000" b="1" dirty="0" err="1" smtClean="0">
                <a:solidFill>
                  <a:srgbClr val="C00000"/>
                </a:solidFill>
              </a:rPr>
              <a:t>black</a:t>
            </a:r>
            <a:r>
              <a:rPr lang="cs-CZ" sz="4000" b="1" dirty="0" smtClean="0">
                <a:solidFill>
                  <a:srgbClr val="C00000"/>
                </a:solidFill>
              </a:rPr>
              <a:t> </a:t>
            </a:r>
            <a:r>
              <a:rPr lang="cs-CZ" sz="4000" b="1" dirty="0" err="1" smtClean="0">
                <a:solidFill>
                  <a:srgbClr val="C00000"/>
                </a:solidFill>
              </a:rPr>
              <a:t>cats</a:t>
            </a:r>
            <a:r>
              <a:rPr lang="cs-CZ" sz="4000" b="1" dirty="0" smtClean="0">
                <a:solidFill>
                  <a:srgbClr val="C00000"/>
                </a:solidFill>
              </a:rPr>
              <a:t>. 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7" name="Nadpis 3"/>
          <p:cNvSpPr txBox="1">
            <a:spLocks/>
          </p:cNvSpPr>
          <p:nvPr/>
        </p:nvSpPr>
        <p:spPr>
          <a:xfrm>
            <a:off x="-36512" y="2794917"/>
            <a:ext cx="91805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Zástupný symbol pro obsah 4"/>
          <p:cNvSpPr txBox="1">
            <a:spLocks/>
          </p:cNvSpPr>
          <p:nvPr/>
        </p:nvSpPr>
        <p:spPr>
          <a:xfrm>
            <a:off x="0" y="4120480"/>
            <a:ext cx="9144000" cy="146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" name="Skupina 14"/>
          <p:cNvGrpSpPr/>
          <p:nvPr/>
        </p:nvGrpSpPr>
        <p:grpSpPr>
          <a:xfrm>
            <a:off x="0" y="6101450"/>
            <a:ext cx="9144000" cy="756550"/>
            <a:chOff x="0" y="6101450"/>
            <a:chExt cx="9144000" cy="756550"/>
          </a:xfrm>
        </p:grpSpPr>
        <p:pic>
          <p:nvPicPr>
            <p:cNvPr id="16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70382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7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81528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8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16719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9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51912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20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6337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21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11146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22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75955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23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40764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24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5573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25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5191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26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101450"/>
              <a:ext cx="792088" cy="756550"/>
            </a:xfrm>
            <a:prstGeom prst="rect">
              <a:avLst/>
            </a:prstGeom>
            <a:noFill/>
          </p:spPr>
        </p:pic>
      </p:grpSp>
      <p:pic>
        <p:nvPicPr>
          <p:cNvPr id="11265" name="Picture 1" descr="C:\Users\sasa\AppData\Local\Microsoft\Windows\Temporary Internet Files\Content.IE5\AQK38ZMB\MC90030495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068960"/>
            <a:ext cx="2431801" cy="1368152"/>
          </a:xfrm>
          <a:prstGeom prst="rect">
            <a:avLst/>
          </a:prstGeom>
          <a:noFill/>
        </p:spPr>
      </p:pic>
      <p:pic>
        <p:nvPicPr>
          <p:cNvPr id="11266" name="Picture 2" descr="C:\Users\sasa\AppData\Local\Microsoft\Windows\Temporary Internet Files\Content.IE5\58WWNQ3Z\MC90018579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140968"/>
            <a:ext cx="2232168" cy="1728192"/>
          </a:xfrm>
          <a:prstGeom prst="rect">
            <a:avLst/>
          </a:prstGeom>
          <a:noFill/>
        </p:spPr>
      </p:pic>
      <p:pic>
        <p:nvPicPr>
          <p:cNvPr id="11269" name="Picture 5" descr="C:\Users\sasa\AppData\Local\Microsoft\Windows\Temporary Internet Files\Content.IE5\3F5DYFPZ\MC90043668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3429000"/>
            <a:ext cx="1673178" cy="2110779"/>
          </a:xfrm>
          <a:prstGeom prst="rect">
            <a:avLst/>
          </a:prstGeom>
          <a:noFill/>
        </p:spPr>
      </p:pic>
      <p:pic>
        <p:nvPicPr>
          <p:cNvPr id="11270" name="Picture 6" descr="C:\Users\sasa\AppData\Local\Microsoft\Windows\Temporary Internet Files\Content.IE5\3F5DYFPZ\MC900185776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3789040"/>
            <a:ext cx="1875408" cy="21695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-540568" y="0"/>
            <a:ext cx="9684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cs-CZ" sz="4800" b="1" dirty="0" smtClean="0">
                <a:solidFill>
                  <a:prstClr val="black"/>
                </a:solidFill>
              </a:rPr>
              <a:t>6. </a:t>
            </a:r>
            <a:r>
              <a:rPr lang="cs-CZ" sz="4800" b="1" dirty="0" err="1" smtClean="0">
                <a:solidFill>
                  <a:prstClr val="black"/>
                </a:solidFill>
              </a:rPr>
              <a:t>Say</a:t>
            </a:r>
            <a:r>
              <a:rPr lang="cs-CZ" sz="4800" b="1" dirty="0" smtClean="0">
                <a:solidFill>
                  <a:prstClr val="black"/>
                </a:solidFill>
              </a:rPr>
              <a:t> </a:t>
            </a:r>
            <a:r>
              <a:rPr lang="cs-CZ" sz="4800" b="1" dirty="0" err="1" smtClean="0">
                <a:solidFill>
                  <a:prstClr val="black"/>
                </a:solidFill>
              </a:rPr>
              <a:t>the</a:t>
            </a:r>
            <a:r>
              <a:rPr lang="cs-CZ" sz="4800" b="1" dirty="0" smtClean="0">
                <a:solidFill>
                  <a:prstClr val="black"/>
                </a:solidFill>
              </a:rPr>
              <a:t> </a:t>
            </a:r>
            <a:r>
              <a:rPr lang="cs-CZ" sz="4800" b="1" dirty="0" err="1" smtClean="0">
                <a:solidFill>
                  <a:prstClr val="black"/>
                </a:solidFill>
              </a:rPr>
              <a:t>names</a:t>
            </a:r>
            <a:r>
              <a:rPr lang="cs-CZ" sz="4800" b="1" dirty="0" smtClean="0">
                <a:solidFill>
                  <a:prstClr val="black"/>
                </a:solidFill>
              </a:rPr>
              <a:t> </a:t>
            </a:r>
            <a:r>
              <a:rPr lang="cs-CZ" sz="4800" b="1" dirty="0" err="1" smtClean="0">
                <a:solidFill>
                  <a:prstClr val="black"/>
                </a:solidFill>
              </a:rPr>
              <a:t>of</a:t>
            </a:r>
            <a:r>
              <a:rPr lang="cs-CZ" sz="4800" b="1" dirty="0" smtClean="0">
                <a:solidFill>
                  <a:prstClr val="black"/>
                </a:solidFill>
              </a:rPr>
              <a:t> </a:t>
            </a:r>
            <a:r>
              <a:rPr lang="cs-CZ" sz="4800" b="1" dirty="0" err="1" smtClean="0">
                <a:solidFill>
                  <a:prstClr val="black"/>
                </a:solidFill>
              </a:rPr>
              <a:t>the</a:t>
            </a:r>
            <a:r>
              <a:rPr lang="cs-CZ" sz="4800" b="1" dirty="0" smtClean="0">
                <a:solidFill>
                  <a:prstClr val="black"/>
                </a:solidFill>
              </a:rPr>
              <a:t> </a:t>
            </a:r>
            <a:r>
              <a:rPr lang="cs-CZ" sz="4800" b="1" dirty="0" err="1" smtClean="0">
                <a:solidFill>
                  <a:prstClr val="black"/>
                </a:solidFill>
              </a:rPr>
              <a:t>two</a:t>
            </a:r>
            <a:r>
              <a:rPr lang="cs-CZ" sz="4800" b="1" dirty="0" smtClean="0">
                <a:solidFill>
                  <a:prstClr val="black"/>
                </a:solidFill>
              </a:rPr>
              <a:t> </a:t>
            </a:r>
            <a:r>
              <a:rPr lang="cs-CZ" sz="4800" b="1" dirty="0" err="1" smtClean="0">
                <a:solidFill>
                  <a:prstClr val="black"/>
                </a:solidFill>
              </a:rPr>
              <a:t>traditional</a:t>
            </a:r>
            <a:r>
              <a:rPr lang="cs-CZ" sz="4800" b="1" dirty="0" smtClean="0">
                <a:solidFill>
                  <a:prstClr val="black"/>
                </a:solidFill>
              </a:rPr>
              <a:t> </a:t>
            </a:r>
            <a:r>
              <a:rPr lang="cs-CZ" sz="4800" b="1" dirty="0" err="1" smtClean="0">
                <a:solidFill>
                  <a:prstClr val="black"/>
                </a:solidFill>
              </a:rPr>
              <a:t>games</a:t>
            </a:r>
            <a:r>
              <a:rPr lang="cs-CZ" sz="4800" b="1" dirty="0" smtClean="0">
                <a:solidFill>
                  <a:prstClr val="black"/>
                </a:solidFill>
              </a:rPr>
              <a:t> </a:t>
            </a:r>
            <a:r>
              <a:rPr lang="cs-CZ" sz="4800" b="1" dirty="0" err="1" smtClean="0">
                <a:solidFill>
                  <a:prstClr val="black"/>
                </a:solidFill>
              </a:rPr>
              <a:t>played</a:t>
            </a:r>
            <a:r>
              <a:rPr lang="cs-CZ" sz="4800" b="1" dirty="0" smtClean="0">
                <a:solidFill>
                  <a:prstClr val="black"/>
                </a:solidFill>
              </a:rPr>
              <a:t> on </a:t>
            </a:r>
            <a:r>
              <a:rPr lang="cs-CZ" sz="4800" b="1" dirty="0" err="1" smtClean="0">
                <a:solidFill>
                  <a:prstClr val="black"/>
                </a:solidFill>
              </a:rPr>
              <a:t>Halloween</a:t>
            </a:r>
            <a:r>
              <a:rPr lang="cs-CZ" sz="4800" b="1" dirty="0" smtClean="0">
                <a:solidFill>
                  <a:prstClr val="black"/>
                </a:solidFill>
              </a:rPr>
              <a:t>?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0" y="6101450"/>
            <a:ext cx="9144000" cy="756550"/>
            <a:chOff x="0" y="6101450"/>
            <a:chExt cx="9144000" cy="756550"/>
          </a:xfrm>
        </p:grpSpPr>
        <p:pic>
          <p:nvPicPr>
            <p:cNvPr id="4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70382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5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81528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6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16719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7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51912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8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46337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9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11146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0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75955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1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40764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2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05573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3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5191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4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101450"/>
              <a:ext cx="792088" cy="756550"/>
            </a:xfrm>
            <a:prstGeom prst="rect">
              <a:avLst/>
            </a:prstGeom>
            <a:noFill/>
          </p:spPr>
        </p:pic>
      </p:grpSp>
      <p:sp>
        <p:nvSpPr>
          <p:cNvPr id="15" name="Obdélník 14"/>
          <p:cNvSpPr/>
          <p:nvPr/>
        </p:nvSpPr>
        <p:spPr>
          <a:xfrm>
            <a:off x="0" y="2276872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cs-CZ" sz="4400" b="1" dirty="0" smtClean="0">
                <a:solidFill>
                  <a:srgbClr val="C00000"/>
                </a:solidFill>
              </a:rPr>
              <a:t>Apple </a:t>
            </a:r>
            <a:r>
              <a:rPr lang="cs-CZ" sz="4400" b="1" dirty="0" err="1" smtClean="0">
                <a:solidFill>
                  <a:srgbClr val="C00000"/>
                </a:solidFill>
              </a:rPr>
              <a:t>bobbing</a:t>
            </a:r>
            <a:r>
              <a:rPr lang="cs-CZ" sz="4400" b="1" dirty="0" smtClean="0">
                <a:solidFill>
                  <a:srgbClr val="C00000"/>
                </a:solidFill>
              </a:rPr>
              <a:t> </a:t>
            </a:r>
            <a:r>
              <a:rPr lang="cs-CZ" sz="4400" b="1" dirty="0" err="1" smtClean="0">
                <a:solidFill>
                  <a:srgbClr val="C00000"/>
                </a:solidFill>
              </a:rPr>
              <a:t>and</a:t>
            </a:r>
            <a:r>
              <a:rPr lang="cs-CZ" sz="4400" b="1" dirty="0" smtClean="0">
                <a:solidFill>
                  <a:srgbClr val="C00000"/>
                </a:solidFill>
              </a:rPr>
              <a:t> </a:t>
            </a:r>
            <a:r>
              <a:rPr lang="cs-CZ" sz="4400" b="1" dirty="0" err="1" smtClean="0">
                <a:solidFill>
                  <a:srgbClr val="C00000"/>
                </a:solidFill>
              </a:rPr>
              <a:t>apples</a:t>
            </a:r>
            <a:r>
              <a:rPr lang="cs-CZ" sz="4400" b="1" dirty="0" smtClean="0">
                <a:solidFill>
                  <a:srgbClr val="C00000"/>
                </a:solidFill>
              </a:rPr>
              <a:t> on </a:t>
            </a:r>
            <a:r>
              <a:rPr lang="cs-CZ" sz="4400" b="1" dirty="0" err="1" smtClean="0">
                <a:solidFill>
                  <a:srgbClr val="C00000"/>
                </a:solidFill>
              </a:rPr>
              <a:t>strings</a:t>
            </a:r>
            <a:r>
              <a:rPr lang="cs-CZ" sz="4400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3798" name="Picture 6" descr="http://t0.gstatic.com/images?q=tbn:ANd9GcT1f7NARK1bgTYS2dAw2R3uMqds4WdwPrLwsEMRihQ8zBo-Y-oIz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429000"/>
            <a:ext cx="2664296" cy="2676190"/>
          </a:xfrm>
          <a:prstGeom prst="rect">
            <a:avLst/>
          </a:prstGeom>
          <a:noFill/>
        </p:spPr>
      </p:pic>
      <p:pic>
        <p:nvPicPr>
          <p:cNvPr id="33802" name="Picture 10" descr="http://t1.gstatic.com/images?q=tbn:ANd9GcRWDkcrlYe6zApwUsIQZ_1Gl2BJWUlo17HE6fSgkjQzV1QW6pAYj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501008"/>
            <a:ext cx="3456384" cy="2588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cs-CZ" sz="5400" b="1" dirty="0" smtClean="0"/>
              <a:t>7. </a:t>
            </a:r>
            <a:r>
              <a:rPr lang="cs-CZ" sz="5400" b="1" dirty="0" err="1" smtClean="0"/>
              <a:t>What</a:t>
            </a:r>
            <a:r>
              <a:rPr lang="cs-CZ" sz="5400" b="1" dirty="0" smtClean="0"/>
              <a:t> </a:t>
            </a:r>
            <a:r>
              <a:rPr lang="cs-CZ" sz="5400" b="1" dirty="0" err="1" smtClean="0"/>
              <a:t>does</a:t>
            </a:r>
            <a:r>
              <a:rPr lang="cs-CZ" sz="5400" b="1" dirty="0" smtClean="0"/>
              <a:t> </a:t>
            </a:r>
            <a:r>
              <a:rPr lang="cs-CZ" sz="5400" b="1" dirty="0" err="1" smtClean="0"/>
              <a:t>traditional</a:t>
            </a:r>
            <a:r>
              <a:rPr lang="cs-CZ" sz="5400" b="1" dirty="0" smtClean="0"/>
              <a:t> </a:t>
            </a:r>
            <a:r>
              <a:rPr lang="cs-CZ" sz="5400" b="1" dirty="0" err="1" smtClean="0"/>
              <a:t>Halloween</a:t>
            </a:r>
            <a:r>
              <a:rPr lang="cs-CZ" sz="5400" b="1" dirty="0" smtClean="0"/>
              <a:t> </a:t>
            </a:r>
            <a:r>
              <a:rPr lang="cs-CZ" sz="5400" b="1" dirty="0" err="1" smtClean="0"/>
              <a:t>food</a:t>
            </a:r>
            <a:r>
              <a:rPr lang="cs-CZ" sz="5400" b="1" dirty="0" smtClean="0"/>
              <a:t> look </a:t>
            </a:r>
            <a:r>
              <a:rPr lang="cs-CZ" sz="5400" b="1" dirty="0" err="1" smtClean="0"/>
              <a:t>like</a:t>
            </a:r>
            <a:r>
              <a:rPr lang="cs-CZ" sz="5400" b="1" dirty="0" smtClean="0"/>
              <a:t>?</a:t>
            </a:r>
            <a:endParaRPr lang="cs-CZ" sz="54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4294967295"/>
          </p:nvPr>
        </p:nvSpPr>
        <p:spPr>
          <a:xfrm>
            <a:off x="0" y="1844824"/>
            <a:ext cx="9144000" cy="201622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cs-CZ" sz="4400" b="1" dirty="0" err="1" smtClean="0">
                <a:solidFill>
                  <a:srgbClr val="C00000"/>
                </a:solidFill>
              </a:rPr>
              <a:t>Special</a:t>
            </a:r>
            <a:r>
              <a:rPr lang="cs-CZ" sz="4400" b="1" dirty="0" smtClean="0">
                <a:solidFill>
                  <a:srgbClr val="C00000"/>
                </a:solidFill>
              </a:rPr>
              <a:t> </a:t>
            </a:r>
            <a:r>
              <a:rPr lang="cs-CZ" sz="4400" b="1" dirty="0" err="1" smtClean="0">
                <a:solidFill>
                  <a:srgbClr val="C00000"/>
                </a:solidFill>
              </a:rPr>
              <a:t>Halloween</a:t>
            </a:r>
            <a:r>
              <a:rPr lang="cs-CZ" sz="4400" b="1" dirty="0" smtClean="0">
                <a:solidFill>
                  <a:srgbClr val="C00000"/>
                </a:solidFill>
              </a:rPr>
              <a:t> </a:t>
            </a:r>
            <a:r>
              <a:rPr lang="cs-CZ" sz="4400" b="1" dirty="0" err="1" smtClean="0">
                <a:solidFill>
                  <a:srgbClr val="C00000"/>
                </a:solidFill>
              </a:rPr>
              <a:t>food</a:t>
            </a:r>
            <a:r>
              <a:rPr lang="cs-CZ" sz="4400" b="1" dirty="0" smtClean="0">
                <a:solidFill>
                  <a:srgbClr val="C00000"/>
                </a:solidFill>
              </a:rPr>
              <a:t> </a:t>
            </a:r>
            <a:r>
              <a:rPr lang="cs-CZ" sz="4400" b="1" dirty="0" err="1" smtClean="0">
                <a:solidFill>
                  <a:srgbClr val="C00000"/>
                </a:solidFill>
              </a:rPr>
              <a:t>is</a:t>
            </a:r>
            <a:r>
              <a:rPr lang="cs-CZ" sz="4400" b="1" dirty="0" smtClean="0">
                <a:solidFill>
                  <a:srgbClr val="C00000"/>
                </a:solidFill>
              </a:rPr>
              <a:t> </a:t>
            </a:r>
            <a:r>
              <a:rPr lang="cs-CZ" sz="4400" b="1" dirty="0" err="1" smtClean="0">
                <a:solidFill>
                  <a:srgbClr val="C00000"/>
                </a:solidFill>
              </a:rPr>
              <a:t>decorated</a:t>
            </a:r>
            <a:r>
              <a:rPr lang="cs-CZ" sz="4400" b="1" dirty="0" smtClean="0">
                <a:solidFill>
                  <a:srgbClr val="C00000"/>
                </a:solidFill>
              </a:rPr>
              <a:t> to look </a:t>
            </a:r>
            <a:r>
              <a:rPr lang="cs-CZ" sz="4400" b="1" dirty="0" err="1" smtClean="0">
                <a:solidFill>
                  <a:srgbClr val="C00000"/>
                </a:solidFill>
              </a:rPr>
              <a:t>scary</a:t>
            </a:r>
            <a:r>
              <a:rPr lang="cs-CZ" sz="4400" b="1" dirty="0" smtClean="0">
                <a:solidFill>
                  <a:srgbClr val="C00000"/>
                </a:solidFill>
              </a:rPr>
              <a:t>, </a:t>
            </a:r>
            <a:r>
              <a:rPr lang="cs-CZ" sz="4400" b="1" dirty="0" err="1" smtClean="0">
                <a:solidFill>
                  <a:srgbClr val="C00000"/>
                </a:solidFill>
              </a:rPr>
              <a:t>like</a:t>
            </a:r>
            <a:r>
              <a:rPr lang="cs-CZ" sz="4400" b="1" dirty="0" smtClean="0">
                <a:solidFill>
                  <a:srgbClr val="C00000"/>
                </a:solidFill>
              </a:rPr>
              <a:t> </a:t>
            </a:r>
            <a:r>
              <a:rPr lang="cs-CZ" sz="4400" b="1" dirty="0" err="1" smtClean="0">
                <a:solidFill>
                  <a:srgbClr val="C00000"/>
                </a:solidFill>
              </a:rPr>
              <a:t>creepy</a:t>
            </a:r>
            <a:r>
              <a:rPr lang="cs-CZ" sz="4400" b="1" dirty="0" smtClean="0">
                <a:solidFill>
                  <a:srgbClr val="C00000"/>
                </a:solidFill>
              </a:rPr>
              <a:t> </a:t>
            </a:r>
            <a:r>
              <a:rPr lang="cs-CZ" sz="4400" b="1" dirty="0" err="1" smtClean="0">
                <a:solidFill>
                  <a:srgbClr val="C00000"/>
                </a:solidFill>
              </a:rPr>
              <a:t>cupcakes</a:t>
            </a:r>
            <a:r>
              <a:rPr lang="cs-CZ" sz="4400" b="1" dirty="0" smtClean="0">
                <a:solidFill>
                  <a:srgbClr val="C00000"/>
                </a:solidFill>
              </a:rPr>
              <a:t> </a:t>
            </a:r>
            <a:r>
              <a:rPr lang="cs-CZ" sz="4400" b="1" dirty="0" err="1" smtClean="0">
                <a:solidFill>
                  <a:srgbClr val="C00000"/>
                </a:solidFill>
              </a:rPr>
              <a:t>or</a:t>
            </a:r>
            <a:r>
              <a:rPr lang="cs-CZ" sz="4400" b="1" dirty="0" smtClean="0">
                <a:solidFill>
                  <a:srgbClr val="C00000"/>
                </a:solidFill>
              </a:rPr>
              <a:t> </a:t>
            </a:r>
            <a:r>
              <a:rPr lang="cs-CZ" sz="4400" b="1" dirty="0" err="1" smtClean="0">
                <a:solidFill>
                  <a:srgbClr val="C00000"/>
                </a:solidFill>
              </a:rPr>
              <a:t>scary</a:t>
            </a:r>
            <a:r>
              <a:rPr lang="cs-CZ" sz="4400" b="1" dirty="0" smtClean="0">
                <a:solidFill>
                  <a:srgbClr val="C00000"/>
                </a:solidFill>
              </a:rPr>
              <a:t> pizza </a:t>
            </a:r>
            <a:r>
              <a:rPr lang="cs-CZ" sz="4400" b="1" dirty="0" err="1" smtClean="0">
                <a:solidFill>
                  <a:srgbClr val="C00000"/>
                </a:solidFill>
              </a:rPr>
              <a:t>faces</a:t>
            </a:r>
            <a:r>
              <a:rPr lang="cs-CZ" sz="4400" b="1" dirty="0" smtClean="0">
                <a:solidFill>
                  <a:srgbClr val="C00000"/>
                </a:solidFill>
              </a:rPr>
              <a:t>.</a:t>
            </a:r>
            <a:endParaRPr lang="cs-CZ" sz="4400" b="1" dirty="0">
              <a:solidFill>
                <a:srgbClr val="C00000"/>
              </a:solidFill>
            </a:endParaRPr>
          </a:p>
        </p:txBody>
      </p:sp>
      <p:grpSp>
        <p:nvGrpSpPr>
          <p:cNvPr id="15" name="Skupina 14"/>
          <p:cNvGrpSpPr/>
          <p:nvPr/>
        </p:nvGrpSpPr>
        <p:grpSpPr>
          <a:xfrm>
            <a:off x="0" y="6101450"/>
            <a:ext cx="9144000" cy="756550"/>
            <a:chOff x="0" y="6101450"/>
            <a:chExt cx="9144000" cy="756550"/>
          </a:xfrm>
        </p:grpSpPr>
        <p:pic>
          <p:nvPicPr>
            <p:cNvPr id="16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70382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7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81528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8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16719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9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51912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20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6337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21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11146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22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75955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23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40764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24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5573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25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5191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26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101450"/>
              <a:ext cx="792088" cy="756550"/>
            </a:xfrm>
            <a:prstGeom prst="rect">
              <a:avLst/>
            </a:prstGeom>
            <a:noFill/>
          </p:spPr>
        </p:pic>
      </p:grpSp>
      <p:pic>
        <p:nvPicPr>
          <p:cNvPr id="9218" name="Picture 2" descr="http://t0.gstatic.com/images?q=tbn:ANd9GcR83jhEgUWOgYsERZR9rJlPbtdPxx4bds3cNIcFBBvLpmP0UyV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17032"/>
            <a:ext cx="2143125" cy="2143125"/>
          </a:xfrm>
          <a:prstGeom prst="rect">
            <a:avLst/>
          </a:prstGeom>
          <a:noFill/>
        </p:spPr>
      </p:pic>
      <p:pic>
        <p:nvPicPr>
          <p:cNvPr id="9220" name="Picture 4" descr="http://t3.gstatic.com/images?q=tbn:ANd9GcThcs1OujoK9acrF4pllxOv2DWaN8PE9zFVbIjsm-Jva2V8W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077072"/>
            <a:ext cx="2466975" cy="1847851"/>
          </a:xfrm>
          <a:prstGeom prst="rect">
            <a:avLst/>
          </a:prstGeom>
          <a:noFill/>
        </p:spPr>
      </p:pic>
      <p:pic>
        <p:nvPicPr>
          <p:cNvPr id="9222" name="Picture 6" descr="http://t1.gstatic.com/images?q=tbn:ANd9GcS4yvj0Bh-ZOfG0Mwl9YC5ayz3v5tMP3YudwQR72mZ24hrR-5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3861048"/>
            <a:ext cx="2160240" cy="216024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3"/>
          <p:cNvSpPr txBox="1">
            <a:spLocks/>
          </p:cNvSpPr>
          <p:nvPr/>
        </p:nvSpPr>
        <p:spPr>
          <a:xfrm>
            <a:off x="0" y="0"/>
            <a:ext cx="9180512" cy="1988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800" b="1" dirty="0" smtClean="0">
                <a:latin typeface="+mj-lt"/>
                <a:ea typeface="+mj-ea"/>
                <a:cs typeface="+mj-cs"/>
              </a:rPr>
              <a:t>8. </a:t>
            </a:r>
            <a:r>
              <a:rPr lang="cs-CZ" sz="4800" b="1" dirty="0" err="1" smtClean="0">
                <a:latin typeface="+mj-lt"/>
                <a:ea typeface="+mj-ea"/>
                <a:cs typeface="+mj-cs"/>
              </a:rPr>
              <a:t>What</a:t>
            </a:r>
            <a:r>
              <a:rPr lang="cs-CZ" sz="4800" b="1" dirty="0" smtClean="0">
                <a:latin typeface="+mj-lt"/>
                <a:ea typeface="+mj-ea"/>
                <a:cs typeface="+mj-cs"/>
              </a:rPr>
              <a:t> </a:t>
            </a:r>
            <a:r>
              <a:rPr lang="cs-CZ" sz="4800" b="1" dirty="0" err="1" smtClean="0">
                <a:latin typeface="+mj-lt"/>
                <a:ea typeface="+mj-ea"/>
                <a:cs typeface="+mj-cs"/>
              </a:rPr>
              <a:t>must</a:t>
            </a:r>
            <a:r>
              <a:rPr lang="cs-CZ" sz="4800" b="1" dirty="0" smtClean="0">
                <a:latin typeface="+mj-lt"/>
                <a:ea typeface="+mj-ea"/>
                <a:cs typeface="+mj-cs"/>
              </a:rPr>
              <a:t> </a:t>
            </a:r>
            <a:r>
              <a:rPr lang="cs-CZ" sz="4800" b="1" dirty="0" err="1" smtClean="0">
                <a:latin typeface="+mj-lt"/>
                <a:ea typeface="+mj-ea"/>
                <a:cs typeface="+mj-cs"/>
              </a:rPr>
              <a:t>the</a:t>
            </a:r>
            <a:r>
              <a:rPr lang="cs-CZ" sz="4800" b="1" dirty="0" smtClean="0">
                <a:latin typeface="+mj-lt"/>
                <a:ea typeface="+mj-ea"/>
                <a:cs typeface="+mj-cs"/>
              </a:rPr>
              <a:t> person </a:t>
            </a:r>
            <a:r>
              <a:rPr lang="cs-CZ" sz="4800" b="1" dirty="0" err="1" smtClean="0">
                <a:latin typeface="+mj-lt"/>
                <a:ea typeface="+mj-ea"/>
                <a:cs typeface="+mj-cs"/>
              </a:rPr>
              <a:t>who</a:t>
            </a:r>
            <a:r>
              <a:rPr lang="cs-CZ" sz="4800" b="1" dirty="0" smtClean="0">
                <a:latin typeface="+mj-lt"/>
                <a:ea typeface="+mj-ea"/>
                <a:cs typeface="+mj-cs"/>
              </a:rPr>
              <a:t> </a:t>
            </a:r>
            <a:r>
              <a:rPr lang="cs-CZ" sz="4800" b="1" dirty="0" err="1" smtClean="0">
                <a:latin typeface="+mj-lt"/>
                <a:ea typeface="+mj-ea"/>
                <a:cs typeface="+mj-cs"/>
              </a:rPr>
              <a:t>opens</a:t>
            </a:r>
            <a:r>
              <a:rPr lang="cs-CZ" sz="4800" b="1" dirty="0" smtClean="0">
                <a:latin typeface="+mj-lt"/>
                <a:ea typeface="+mj-ea"/>
                <a:cs typeface="+mj-cs"/>
              </a:rPr>
              <a:t> </a:t>
            </a:r>
            <a:r>
              <a:rPr lang="cs-CZ" sz="4800" b="1" dirty="0" err="1" smtClean="0">
                <a:latin typeface="+mj-lt"/>
                <a:ea typeface="+mj-ea"/>
                <a:cs typeface="+mj-cs"/>
              </a:rPr>
              <a:t>the</a:t>
            </a:r>
            <a:r>
              <a:rPr lang="cs-CZ" sz="4800" b="1" dirty="0" smtClean="0">
                <a:latin typeface="+mj-lt"/>
                <a:ea typeface="+mj-ea"/>
                <a:cs typeface="+mj-cs"/>
              </a:rPr>
              <a:t> </a:t>
            </a:r>
            <a:r>
              <a:rPr lang="cs-CZ" sz="4800" b="1" dirty="0" err="1" smtClean="0">
                <a:latin typeface="+mj-lt"/>
                <a:ea typeface="+mj-ea"/>
                <a:cs typeface="+mj-cs"/>
              </a:rPr>
              <a:t>door</a:t>
            </a:r>
            <a:r>
              <a:rPr lang="cs-CZ" sz="4800" b="1" dirty="0" smtClean="0">
                <a:latin typeface="+mj-lt"/>
                <a:ea typeface="+mj-ea"/>
                <a:cs typeface="+mj-cs"/>
              </a:rPr>
              <a:t> </a:t>
            </a:r>
            <a:r>
              <a:rPr lang="cs-CZ" sz="4800" b="1" dirty="0" err="1" smtClean="0">
                <a:latin typeface="+mj-lt"/>
                <a:ea typeface="+mj-ea"/>
                <a:cs typeface="+mj-cs"/>
              </a:rPr>
              <a:t>and</a:t>
            </a:r>
            <a:r>
              <a:rPr lang="cs-CZ" sz="4800" b="1" dirty="0" smtClean="0">
                <a:latin typeface="+mj-lt"/>
                <a:ea typeface="+mj-ea"/>
                <a:cs typeface="+mj-cs"/>
              </a:rPr>
              <a:t> </a:t>
            </a:r>
            <a:r>
              <a:rPr lang="cs-CZ" sz="4800" b="1" dirty="0" err="1" smtClean="0">
                <a:latin typeface="+mj-lt"/>
                <a:ea typeface="+mj-ea"/>
                <a:cs typeface="+mj-cs"/>
              </a:rPr>
              <a:t>chooses</a:t>
            </a:r>
            <a:r>
              <a:rPr lang="cs-CZ" sz="4800" b="1" dirty="0" smtClean="0">
                <a:latin typeface="+mj-lt"/>
                <a:ea typeface="+mj-ea"/>
                <a:cs typeface="+mj-cs"/>
              </a:rPr>
              <a:t> </a:t>
            </a:r>
            <a:r>
              <a:rPr lang="cs-CZ" sz="4800" b="1" dirty="0" err="1" smtClean="0">
                <a:latin typeface="+mj-lt"/>
                <a:ea typeface="+mj-ea"/>
                <a:cs typeface="+mj-cs"/>
              </a:rPr>
              <a:t>the</a:t>
            </a:r>
            <a:r>
              <a:rPr lang="cs-CZ" sz="4800" b="1" dirty="0" smtClean="0">
                <a:latin typeface="+mj-lt"/>
                <a:ea typeface="+mj-ea"/>
                <a:cs typeface="+mj-cs"/>
              </a:rPr>
              <a:t> TREAT </a:t>
            </a:r>
            <a:r>
              <a:rPr lang="cs-CZ" sz="4800" b="1" dirty="0" err="1" smtClean="0">
                <a:latin typeface="+mj-lt"/>
                <a:ea typeface="+mj-ea"/>
                <a:cs typeface="+mj-cs"/>
              </a:rPr>
              <a:t>offer</a:t>
            </a:r>
            <a:r>
              <a:rPr lang="cs-CZ" sz="4800" b="1" dirty="0" smtClean="0">
                <a:latin typeface="+mj-lt"/>
                <a:ea typeface="+mj-ea"/>
                <a:cs typeface="+mj-cs"/>
              </a:rPr>
              <a:t>?</a:t>
            </a:r>
            <a:endParaRPr kumimoji="0" lang="cs-CZ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Zástupný symbol pro obsah 4"/>
          <p:cNvSpPr txBox="1">
            <a:spLocks/>
          </p:cNvSpPr>
          <p:nvPr/>
        </p:nvSpPr>
        <p:spPr>
          <a:xfrm>
            <a:off x="0" y="2348880"/>
            <a:ext cx="9144000" cy="146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He/</a:t>
            </a:r>
            <a:r>
              <a:rPr kumimoji="0" lang="cs-CZ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</a:t>
            </a: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must</a:t>
            </a: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offer</a:t>
            </a: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sweets</a:t>
            </a: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</a:t>
            </a: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chocolate</a:t>
            </a: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35844" name="Picture 4" descr="C:\Users\sasa\AppData\Local\Microsoft\Windows\Temporary Internet Files\Content.IE5\9X3XCFBN\MC90030495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212976"/>
            <a:ext cx="2736304" cy="2525818"/>
          </a:xfrm>
          <a:prstGeom prst="rect">
            <a:avLst/>
          </a:prstGeom>
          <a:noFill/>
        </p:spPr>
      </p:pic>
      <p:pic>
        <p:nvPicPr>
          <p:cNvPr id="35845" name="Picture 5" descr="C:\Users\sasa\AppData\Local\Microsoft\Windows\Temporary Internet Files\Content.IE5\AQK38ZMB\MC90030020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356992"/>
            <a:ext cx="2425972" cy="2359945"/>
          </a:xfrm>
          <a:prstGeom prst="rect">
            <a:avLst/>
          </a:prstGeom>
          <a:noFill/>
        </p:spPr>
      </p:pic>
      <p:grpSp>
        <p:nvGrpSpPr>
          <p:cNvPr id="8" name="Skupina 7"/>
          <p:cNvGrpSpPr/>
          <p:nvPr/>
        </p:nvGrpSpPr>
        <p:grpSpPr>
          <a:xfrm>
            <a:off x="0" y="6101450"/>
            <a:ext cx="9144000" cy="756550"/>
            <a:chOff x="0" y="6101450"/>
            <a:chExt cx="9144000" cy="756550"/>
          </a:xfrm>
        </p:grpSpPr>
        <p:pic>
          <p:nvPicPr>
            <p:cNvPr id="9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70382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0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81528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1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16719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2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51912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3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46337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4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11146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5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75955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6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40764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7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5573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8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5191" y="6101450"/>
              <a:ext cx="792088" cy="756550"/>
            </a:xfrm>
            <a:prstGeom prst="rect">
              <a:avLst/>
            </a:prstGeom>
            <a:noFill/>
          </p:spPr>
        </p:pic>
        <p:pic>
          <p:nvPicPr>
            <p:cNvPr id="19" name="Picture 2" descr="C:\Program Files\Microsoft Office\MEDIA\CAGCAT10\j0305493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101450"/>
              <a:ext cx="792088" cy="7565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Motiv sady Office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</TotalTime>
  <Words>460</Words>
  <Application>Microsoft Office PowerPoint</Application>
  <PresentationFormat>Předvádění na obrazovce (4:3)</PresentationFormat>
  <Paragraphs>66</Paragraphs>
  <Slides>18</Slides>
  <Notes>11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Motiv sady Office</vt:lpstr>
      <vt:lpstr>Dokument</vt:lpstr>
      <vt:lpstr>Halloween</vt:lpstr>
      <vt:lpstr>1. What day is Halloween celebrated?</vt:lpstr>
      <vt:lpstr>2. Where is Halloween celebrated? </vt:lpstr>
      <vt:lpstr>3. Is it a public holiday in the UK?</vt:lpstr>
      <vt:lpstr>Snímek 5</vt:lpstr>
      <vt:lpstr>5. What are traditional party decorations?</vt:lpstr>
      <vt:lpstr>Snímek 7</vt:lpstr>
      <vt:lpstr>7. What does traditional Halloween food look like?</vt:lpstr>
      <vt:lpstr>Snímek 9</vt:lpstr>
      <vt:lpstr>9. What does the word Halloween mean?</vt:lpstr>
      <vt:lpstr>Snímek 11</vt:lpstr>
      <vt:lpstr>11. Why do people get dressed up as ghosts and witches on Halloween?</vt:lpstr>
      <vt:lpstr>Snímek 13</vt:lpstr>
      <vt:lpstr>13. What kind of vegetable was originally used for making lanterns?</vt:lpstr>
      <vt:lpstr>Snímek 15</vt:lpstr>
      <vt:lpstr>Snímek 16</vt:lpstr>
      <vt:lpstr>Snímek 17</vt:lpstr>
      <vt:lpstr>Snímek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Halloween</dc:title>
  <dc:creator>sasa</dc:creator>
  <cp:lastModifiedBy>sasa</cp:lastModifiedBy>
  <cp:revision>82</cp:revision>
  <dcterms:created xsi:type="dcterms:W3CDTF">2011-07-04T14:16:23Z</dcterms:created>
  <dcterms:modified xsi:type="dcterms:W3CDTF">2011-07-08T20:59:16Z</dcterms:modified>
</cp:coreProperties>
</file>