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3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074F7-08A9-4168-90C0-9ADF3587AF0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5E7A1-D67C-44C7-A32F-95FDFE7F40E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5E7A1-D67C-44C7-A32F-95FDFE7F40E6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5E7A1-D67C-44C7-A32F-95FDFE7F40E6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842CE-E48A-428E-A568-BFEACEEF0548}" type="datetimeFigureOut">
              <a:rPr lang="cs-CZ" smtClean="0"/>
              <a:t>26.8.2011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A23AA-CA95-4413-9A50-84ED69EE55C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384376"/>
          </a:xfrm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Anglický jazyk</a:t>
            </a:r>
            <a:b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5. ročník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>
                <a:solidFill>
                  <a:srgbClr val="FF0000"/>
                </a:solidFill>
              </a:rPr>
              <a:t>Sloveso BÝT – otázky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Autorem materiálu je Mgr. Alexandra Kubátová,</a:t>
            </a:r>
          </a:p>
          <a:p>
            <a:r>
              <a:rPr lang="cs-CZ" dirty="0"/>
              <a:t>ZŠ Dobříš, Komenského nám. 35, okres Příbram</a:t>
            </a:r>
          </a:p>
          <a:p>
            <a:r>
              <a:rPr lang="cs-CZ" dirty="0"/>
              <a:t>Inovace školy – Dobříš, </a:t>
            </a:r>
            <a:r>
              <a:rPr lang="cs-CZ" dirty="0" err="1" smtClean="0"/>
              <a:t>EUpenizeskolam.cz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1" name="Picture 11" descr="C:\Users\sasa\AppData\Local\Microsoft\Windows\Temporary Internet Files\Content.IE5\4J8NXCBO\MP900285102[2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077072"/>
            <a:ext cx="3837992" cy="252028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1043608" y="692696"/>
            <a:ext cx="73448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002060"/>
                </a:solidFill>
              </a:rPr>
              <a:t>J</a:t>
            </a:r>
            <a:r>
              <a:rPr lang="cs-CZ" sz="4400" b="1" dirty="0" smtClean="0">
                <a:solidFill>
                  <a:srgbClr val="002060"/>
                </a:solidFill>
              </a:rPr>
              <a:t>ak </a:t>
            </a:r>
            <a:r>
              <a:rPr lang="cs-CZ" sz="4400" b="1" dirty="0">
                <a:solidFill>
                  <a:srgbClr val="002060"/>
                </a:solidFill>
              </a:rPr>
              <a:t>se jmenuješ?</a:t>
            </a:r>
          </a:p>
        </p:txBody>
      </p:sp>
      <p:sp>
        <p:nvSpPr>
          <p:cNvPr id="6" name="Obdélník 5"/>
          <p:cNvSpPr/>
          <p:nvPr/>
        </p:nvSpPr>
        <p:spPr>
          <a:xfrm flipH="1">
            <a:off x="1043608" y="2348880"/>
            <a:ext cx="81003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002060"/>
                </a:solidFill>
              </a:rPr>
              <a:t>Odkud </a:t>
            </a:r>
            <a:r>
              <a:rPr lang="cs-CZ" sz="4400" b="1" dirty="0" smtClean="0">
                <a:solidFill>
                  <a:srgbClr val="002060"/>
                </a:solidFill>
              </a:rPr>
              <a:t> jsi</a:t>
            </a:r>
            <a:r>
              <a:rPr lang="cs-CZ" sz="44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7" name="Obdélník 6"/>
          <p:cNvSpPr/>
          <p:nvPr/>
        </p:nvSpPr>
        <p:spPr>
          <a:xfrm>
            <a:off x="1043608" y="1556792"/>
            <a:ext cx="84249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Jsi z Prahy?</a:t>
            </a:r>
          </a:p>
        </p:txBody>
      </p:sp>
      <p:sp>
        <p:nvSpPr>
          <p:cNvPr id="8" name="Obdélník 7"/>
          <p:cNvSpPr/>
          <p:nvPr/>
        </p:nvSpPr>
        <p:spPr>
          <a:xfrm>
            <a:off x="1115616" y="3244334"/>
            <a:ext cx="74168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Kolik ti je let?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43608" y="3982998"/>
            <a:ext cx="712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002060"/>
                </a:solidFill>
              </a:rPr>
              <a:t>Je Veronika tvoje sestra?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80283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Je tohle tužka?</a:t>
            </a:r>
          </a:p>
        </p:txBody>
      </p:sp>
      <p:pic>
        <p:nvPicPr>
          <p:cNvPr id="10246" name="Picture 6" descr="C:\Users\sasa\AppData\Local\Microsoft\Windows\Temporary Internet Files\Content.IE5\BAVG47RJ\MC90041499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2368" y="260648"/>
            <a:ext cx="4001632" cy="3465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C:\Users\sasa\AppData\Local\Microsoft\Windows\Temporary Internet Files\Content.IE5\BAVG47RJ\MC90023408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429000"/>
            <a:ext cx="2448272" cy="2162507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971601" y="548680"/>
            <a:ext cx="63320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Jsi z Řecka?</a:t>
            </a:r>
          </a:p>
        </p:txBody>
      </p:sp>
      <p:sp>
        <p:nvSpPr>
          <p:cNvPr id="4" name="Obdélník 3"/>
          <p:cNvSpPr/>
          <p:nvPr/>
        </p:nvSpPr>
        <p:spPr>
          <a:xfrm>
            <a:off x="971600" y="1556792"/>
            <a:ext cx="68323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002060"/>
                </a:solidFill>
              </a:rPr>
              <a:t>Je tohle tvůj penál?</a:t>
            </a:r>
          </a:p>
        </p:txBody>
      </p:sp>
      <p:sp>
        <p:nvSpPr>
          <p:cNvPr id="5" name="Obdélník 4"/>
          <p:cNvSpPr/>
          <p:nvPr/>
        </p:nvSpPr>
        <p:spPr>
          <a:xfrm>
            <a:off x="971600" y="2492896"/>
            <a:ext cx="81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Je Adam tvůj internetový kamarád?</a:t>
            </a:r>
          </a:p>
        </p:txBody>
      </p:sp>
      <p:sp>
        <p:nvSpPr>
          <p:cNvPr id="6" name="Obdélník 5"/>
          <p:cNvSpPr/>
          <p:nvPr/>
        </p:nvSpPr>
        <p:spPr>
          <a:xfrm>
            <a:off x="971600" y="3501008"/>
            <a:ext cx="71364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002060"/>
                </a:solidFill>
              </a:rPr>
              <a:t>Je tvé sestře dvanáct?</a:t>
            </a:r>
          </a:p>
        </p:txBody>
      </p:sp>
      <p:sp>
        <p:nvSpPr>
          <p:cNvPr id="7" name="Obdélník 6"/>
          <p:cNvSpPr/>
          <p:nvPr/>
        </p:nvSpPr>
        <p:spPr>
          <a:xfrm>
            <a:off x="971600" y="5517232"/>
            <a:ext cx="7886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002060"/>
                </a:solidFill>
              </a:rPr>
              <a:t>Jsou Veronika a Jirka z Dobříše?</a:t>
            </a:r>
          </a:p>
        </p:txBody>
      </p:sp>
      <p:sp>
        <p:nvSpPr>
          <p:cNvPr id="8" name="Obdélník 7"/>
          <p:cNvSpPr/>
          <p:nvPr/>
        </p:nvSpPr>
        <p:spPr>
          <a:xfrm>
            <a:off x="971600" y="4509120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Je Kristýnka z Dobříše?</a:t>
            </a:r>
          </a:p>
        </p:txBody>
      </p:sp>
      <p:pic>
        <p:nvPicPr>
          <p:cNvPr id="15363" name="Picture 3" descr="C:\Users\sasa\AppData\Local\Microsoft\Windows\Temporary Internet Files\Content.IE5\4J8NXCBO\MP900362684[1]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652120" y="188640"/>
            <a:ext cx="3096344" cy="20642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1" name="Picture 9" descr="C:\Users\sasa\AppData\Local\Microsoft\Windows\Temporary Internet Files\Content.IE5\4J8NXCBO\MP9004394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284984"/>
            <a:ext cx="2448272" cy="2448272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0" y="1412776"/>
            <a:ext cx="44279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Jsi zpěvák?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-29692" y="5589239"/>
            <a:ext cx="94262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Jak se jmenuje tvoje učitelka?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420888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002060"/>
                </a:solidFill>
              </a:rPr>
              <a:t>Jak se jmenuje tvoje maminka?</a:t>
            </a: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58112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</a:rPr>
              <a:t>Kolik </a:t>
            </a:r>
            <a:r>
              <a:rPr lang="cs-CZ" sz="4000" b="1" dirty="0">
                <a:solidFill>
                  <a:srgbClr val="002060"/>
                </a:solidFill>
              </a:rPr>
              <a:t>let je tvému tátovi?</a:t>
            </a: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3501008"/>
            <a:ext cx="5910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Je toto </a:t>
            </a:r>
            <a:r>
              <a:rPr lang="cs-CZ" sz="4000" b="1" dirty="0" err="1">
                <a:solidFill>
                  <a:srgbClr val="FF0000"/>
                </a:solidFill>
              </a:rPr>
              <a:t>Anetčin</a:t>
            </a:r>
            <a:r>
              <a:rPr lang="cs-CZ" sz="4000" b="1" dirty="0">
                <a:solidFill>
                  <a:srgbClr val="FF0000"/>
                </a:solidFill>
              </a:rPr>
              <a:t> batoh?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404664"/>
            <a:ext cx="58313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002060"/>
                </a:solidFill>
              </a:rPr>
              <a:t>Je toto Sářina kniha?</a:t>
            </a:r>
            <a:endParaRPr lang="cs-CZ" sz="4000" dirty="0">
              <a:solidFill>
                <a:srgbClr val="002060"/>
              </a:solidFill>
            </a:endParaRPr>
          </a:p>
        </p:txBody>
      </p:sp>
      <p:pic>
        <p:nvPicPr>
          <p:cNvPr id="18436" name="Picture 4" descr="C:\Users\sasa\AppData\Local\Microsoft\Windows\Temporary Internet Files\Content.IE5\4J8NXCBO\MC9004404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0"/>
            <a:ext cx="2736304" cy="22544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Motiv sady Office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108</Words>
  <Application>Microsoft Office PowerPoint</Application>
  <PresentationFormat>Předvádění na obrazovce (4:3)</PresentationFormat>
  <Paragraphs>24</Paragraphs>
  <Slides>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Anglický jazyk 5. ročník  Sloveso BÝT – otázky 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sasa</dc:creator>
  <cp:lastModifiedBy>sasa</cp:lastModifiedBy>
  <cp:revision>16</cp:revision>
  <dcterms:created xsi:type="dcterms:W3CDTF">2011-08-26T15:48:36Z</dcterms:created>
  <dcterms:modified xsi:type="dcterms:W3CDTF">2011-08-26T18:39:35Z</dcterms:modified>
</cp:coreProperties>
</file>