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6F48-67AA-42C9-8191-9BD088CAC13D}" type="datetimeFigureOut">
              <a:rPr lang="cs-CZ" smtClean="0"/>
              <a:t>13.8.2012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517B-B577-4523-9D6D-BC6D9284FB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6F48-67AA-42C9-8191-9BD088CAC13D}" type="datetimeFigureOut">
              <a:rPr lang="cs-CZ" smtClean="0"/>
              <a:t>13.8.2012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517B-B577-4523-9D6D-BC6D9284FB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6F48-67AA-42C9-8191-9BD088CAC13D}" type="datetimeFigureOut">
              <a:rPr lang="cs-CZ" smtClean="0"/>
              <a:t>13.8.2012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517B-B577-4523-9D6D-BC6D9284FB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6F48-67AA-42C9-8191-9BD088CAC13D}" type="datetimeFigureOut">
              <a:rPr lang="cs-CZ" smtClean="0"/>
              <a:t>13.8.2012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517B-B577-4523-9D6D-BC6D9284FB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6F48-67AA-42C9-8191-9BD088CAC13D}" type="datetimeFigureOut">
              <a:rPr lang="cs-CZ" smtClean="0"/>
              <a:t>13.8.2012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517B-B577-4523-9D6D-BC6D9284FB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6F48-67AA-42C9-8191-9BD088CAC13D}" type="datetimeFigureOut">
              <a:rPr lang="cs-CZ" smtClean="0"/>
              <a:t>13.8.2012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517B-B577-4523-9D6D-BC6D9284FB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6F48-67AA-42C9-8191-9BD088CAC13D}" type="datetimeFigureOut">
              <a:rPr lang="cs-CZ" smtClean="0"/>
              <a:t>13.8.2012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517B-B577-4523-9D6D-BC6D9284FB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6F48-67AA-42C9-8191-9BD088CAC13D}" type="datetimeFigureOut">
              <a:rPr lang="cs-CZ" smtClean="0"/>
              <a:t>13.8.2012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517B-B577-4523-9D6D-BC6D9284FB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6F48-67AA-42C9-8191-9BD088CAC13D}" type="datetimeFigureOut">
              <a:rPr lang="cs-CZ" smtClean="0"/>
              <a:t>13.8.2012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517B-B577-4523-9D6D-BC6D9284FB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6F48-67AA-42C9-8191-9BD088CAC13D}" type="datetimeFigureOut">
              <a:rPr lang="cs-CZ" smtClean="0"/>
              <a:t>13.8.2012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517B-B577-4523-9D6D-BC6D9284FB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6F48-67AA-42C9-8191-9BD088CAC13D}" type="datetimeFigureOut">
              <a:rPr lang="cs-CZ" smtClean="0"/>
              <a:t>13.8.2012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517B-B577-4523-9D6D-BC6D9284FB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6F48-67AA-42C9-8191-9BD088CAC13D}" type="datetimeFigureOut">
              <a:rPr lang="cs-CZ" smtClean="0"/>
              <a:t>13.8.2012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A517B-B577-4523-9D6D-BC6D9284FB2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txBody>
          <a:bodyPr>
            <a:normAutofit/>
          </a:bodyPr>
          <a:lstStyle/>
          <a:p>
            <a:r>
              <a:rPr lang="cs-CZ" dirty="0" smtClean="0"/>
              <a:t>Grafický editor – GIMP</a:t>
            </a:r>
            <a:br>
              <a:rPr lang="cs-CZ" dirty="0" smtClean="0"/>
            </a:br>
            <a:r>
              <a:rPr lang="cs-CZ" dirty="0" smtClean="0"/>
              <a:t>Transformace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2578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cs-CZ" i="1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cs-CZ" i="1" dirty="0" smtClean="0">
                <a:latin typeface="+mj-lt"/>
                <a:cs typeface="Arial" pitchFamily="34" charset="0"/>
              </a:rPr>
              <a:t>Předmět: Volitelná Informatika</a:t>
            </a:r>
          </a:p>
          <a:p>
            <a:pPr>
              <a:buNone/>
            </a:pPr>
            <a:r>
              <a:rPr lang="cs-CZ" i="1" dirty="0" smtClean="0">
                <a:latin typeface="+mj-lt"/>
                <a:cs typeface="Arial" pitchFamily="34" charset="0"/>
              </a:rPr>
              <a:t>Ročník: 8.ročník</a:t>
            </a:r>
          </a:p>
          <a:p>
            <a:pPr>
              <a:buNone/>
            </a:pPr>
            <a:r>
              <a:rPr lang="cs-CZ" i="1" dirty="0" smtClean="0">
                <a:latin typeface="+mj-lt"/>
                <a:cs typeface="Arial" pitchFamily="34" charset="0"/>
              </a:rPr>
              <a:t>Klíčová slova: Grafický editor, panely, transformace, rotace, </a:t>
            </a:r>
            <a:r>
              <a:rPr lang="cs-CZ" i="1" dirty="0" err="1" smtClean="0">
                <a:latin typeface="+mj-lt"/>
                <a:cs typeface="Arial" pitchFamily="34" charset="0"/>
              </a:rPr>
              <a:t>škálování</a:t>
            </a:r>
            <a:r>
              <a:rPr lang="cs-CZ" i="1" dirty="0" smtClean="0">
                <a:latin typeface="+mj-lt"/>
                <a:cs typeface="Arial" pitchFamily="34" charset="0"/>
              </a:rPr>
              <a:t>, naklonění, perspektiva, překlopení</a:t>
            </a:r>
          </a:p>
          <a:p>
            <a:pPr>
              <a:buNone/>
            </a:pPr>
            <a:r>
              <a:rPr lang="cs-CZ" i="1" dirty="0" smtClean="0">
                <a:latin typeface="+mj-lt"/>
                <a:cs typeface="Arial" pitchFamily="34" charset="0"/>
              </a:rPr>
              <a:t>Jméno autora: </a:t>
            </a:r>
            <a:r>
              <a:rPr lang="cs-CZ" i="1" dirty="0" err="1" smtClean="0">
                <a:latin typeface="+mj-lt"/>
                <a:cs typeface="Arial" pitchFamily="34" charset="0"/>
              </a:rPr>
              <a:t>Mgr.Ciboch</a:t>
            </a:r>
            <a:r>
              <a:rPr lang="cs-CZ" i="1" dirty="0" smtClean="0">
                <a:latin typeface="+mj-lt"/>
                <a:cs typeface="Arial" pitchFamily="34" charset="0"/>
              </a:rPr>
              <a:t> Michal</a:t>
            </a:r>
          </a:p>
          <a:p>
            <a:pPr>
              <a:buNone/>
            </a:pPr>
            <a:r>
              <a:rPr lang="cs-CZ" i="1" dirty="0" smtClean="0">
                <a:latin typeface="+mj-lt"/>
                <a:cs typeface="Arial" pitchFamily="34" charset="0"/>
              </a:rPr>
              <a:t>Škola: ZŠ Dobříš, Komenského nám.35, 263 01</a:t>
            </a:r>
          </a:p>
          <a:p>
            <a:pPr>
              <a:buNone/>
            </a:pPr>
            <a:endParaRPr lang="cs-CZ" i="1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endParaRPr lang="cs-CZ" i="1" dirty="0">
              <a:latin typeface="+mj-lt"/>
              <a:cs typeface="Arial" pitchFamily="34" charset="0"/>
            </a:endParaRPr>
          </a:p>
          <a:p>
            <a:pPr>
              <a:buNone/>
            </a:pPr>
            <a:endParaRPr lang="cs-CZ" i="1" dirty="0" smtClean="0">
              <a:latin typeface="+mj-lt"/>
              <a:cs typeface="Arial" pitchFamily="34" charset="0"/>
            </a:endParaRPr>
          </a:p>
          <a:p>
            <a:pPr algn="ctr">
              <a:buNone/>
            </a:pPr>
            <a:r>
              <a:rPr lang="cs-CZ" sz="2400" i="1" dirty="0">
                <a:latin typeface="+mj-lt"/>
                <a:cs typeface="Arial" pitchFamily="34" charset="0"/>
              </a:rPr>
              <a:t>Inovace školy – Dobříš, </a:t>
            </a:r>
            <a:r>
              <a:rPr lang="cs-CZ" sz="2400" i="1" dirty="0" err="1">
                <a:latin typeface="+mj-lt"/>
                <a:cs typeface="Arial" pitchFamily="34" charset="0"/>
              </a:rPr>
              <a:t>EUpenizeskolam.cz</a:t>
            </a:r>
            <a:endParaRPr lang="cs-CZ" sz="2400" i="1" dirty="0">
              <a:latin typeface="+mj-lt"/>
              <a:cs typeface="Arial" pitchFamily="34" charset="0"/>
            </a:endParaRPr>
          </a:p>
          <a:p>
            <a:pPr>
              <a:buNone/>
            </a:pPr>
            <a:endParaRPr lang="cs-CZ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ROTACE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835" r="1367" b="3611"/>
          <a:stretch>
            <a:fillRect/>
          </a:stretch>
        </p:blipFill>
        <p:spPr bwMode="auto">
          <a:xfrm>
            <a:off x="0" y="1436703"/>
            <a:ext cx="9145016" cy="542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0" y="47667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Po vložení obrázku, který chceme transformovat pomocí panelu nástrojů – rotace,</a:t>
            </a:r>
          </a:p>
          <a:p>
            <a:pPr algn="ctr"/>
            <a:r>
              <a:rPr lang="cs-CZ" dirty="0" smtClean="0"/>
              <a:t> vybereme nástroj </a:t>
            </a:r>
            <a:r>
              <a:rPr lang="cs-CZ" b="1" dirty="0" smtClean="0"/>
              <a:t>Rotace,</a:t>
            </a:r>
            <a:r>
              <a:rPr lang="cs-CZ" dirty="0" smtClean="0"/>
              <a:t> po kliknutí na obrázek se nám otevře okno voleb, kde</a:t>
            </a:r>
          </a:p>
          <a:p>
            <a:pPr algn="ctr"/>
            <a:r>
              <a:rPr lang="cs-CZ" dirty="0"/>
              <a:t>m</a:t>
            </a:r>
            <a:r>
              <a:rPr lang="cs-CZ" dirty="0" smtClean="0"/>
              <a:t>ůžeme rotaci nastavit přesně zadáním hodnot rotace, nebo pohybem kurzoru ručně</a:t>
            </a:r>
            <a:endParaRPr lang="cs-CZ" dirty="0"/>
          </a:p>
        </p:txBody>
      </p:sp>
      <p:sp>
        <p:nvSpPr>
          <p:cNvPr id="8" name="Elipsa 7"/>
          <p:cNvSpPr/>
          <p:nvPr/>
        </p:nvSpPr>
        <p:spPr>
          <a:xfrm>
            <a:off x="755576" y="2348880"/>
            <a:ext cx="720080" cy="72008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5220072" y="1412776"/>
            <a:ext cx="936104" cy="64807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cs-CZ" dirty="0" smtClean="0"/>
              <a:t>ŠKÁLOVÁNÍ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2835" b="3611"/>
          <a:stretch>
            <a:fillRect/>
          </a:stretch>
        </p:blipFill>
        <p:spPr bwMode="auto">
          <a:xfrm>
            <a:off x="0" y="1511406"/>
            <a:ext cx="9144000" cy="534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51520" y="692696"/>
            <a:ext cx="856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 panelu </a:t>
            </a:r>
            <a:r>
              <a:rPr lang="cs-CZ" b="1" dirty="0" smtClean="0"/>
              <a:t>Nástroje</a:t>
            </a:r>
            <a:r>
              <a:rPr lang="cs-CZ" dirty="0" smtClean="0"/>
              <a:t>, zvolíme panel </a:t>
            </a:r>
            <a:r>
              <a:rPr lang="cs-CZ" b="1" dirty="0" err="1" smtClean="0"/>
              <a:t>Škálováví</a:t>
            </a:r>
            <a:r>
              <a:rPr lang="cs-CZ" dirty="0" smtClean="0"/>
              <a:t>. Po kliknutí kurzorem do obrázku můžeme</a:t>
            </a:r>
          </a:p>
          <a:p>
            <a:r>
              <a:rPr lang="cs-CZ" dirty="0" smtClean="0"/>
              <a:t>měnit velikost libovolně pomocí devíti bodů. Velikost můžeme přesně zadat do okna </a:t>
            </a:r>
            <a:r>
              <a:rPr lang="cs-CZ" b="1" dirty="0" smtClean="0"/>
              <a:t>Škála</a:t>
            </a:r>
            <a:endParaRPr lang="cs-CZ" b="1" dirty="0"/>
          </a:p>
        </p:txBody>
      </p:sp>
      <p:sp>
        <p:nvSpPr>
          <p:cNvPr id="7" name="Elipsa 6"/>
          <p:cNvSpPr/>
          <p:nvPr/>
        </p:nvSpPr>
        <p:spPr>
          <a:xfrm>
            <a:off x="0" y="2564904"/>
            <a:ext cx="720080" cy="72008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3347864" y="1268760"/>
            <a:ext cx="792088" cy="273630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flipH="1">
            <a:off x="6732240" y="1268760"/>
            <a:ext cx="1619672" cy="93610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cs-CZ" dirty="0" smtClean="0"/>
              <a:t>NAKLONĚNÍ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2835" b="3611"/>
          <a:stretch>
            <a:fillRect/>
          </a:stretch>
        </p:blipFill>
        <p:spPr bwMode="auto">
          <a:xfrm>
            <a:off x="0" y="1511406"/>
            <a:ext cx="9144000" cy="534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48552" y="692696"/>
            <a:ext cx="8895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Náklon obrázku provedeme pomocí nástroje </a:t>
            </a:r>
            <a:r>
              <a:rPr lang="cs-CZ" b="1" dirty="0" smtClean="0"/>
              <a:t>Naklonění</a:t>
            </a:r>
            <a:r>
              <a:rPr lang="cs-CZ" dirty="0" smtClean="0"/>
              <a:t> v </a:t>
            </a:r>
            <a:r>
              <a:rPr lang="cs-CZ" dirty="0" err="1" smtClean="0"/>
              <a:t>v</a:t>
            </a:r>
            <a:r>
              <a:rPr lang="cs-CZ" dirty="0" smtClean="0"/>
              <a:t> panelu </a:t>
            </a:r>
            <a:r>
              <a:rPr lang="cs-CZ" b="1" dirty="0" smtClean="0"/>
              <a:t>Nástrojů</a:t>
            </a:r>
            <a:r>
              <a:rPr lang="cs-CZ" dirty="0" smtClean="0"/>
              <a:t>. </a:t>
            </a:r>
          </a:p>
          <a:p>
            <a:pPr algn="ctr"/>
            <a:r>
              <a:rPr lang="cs-CZ" dirty="0" smtClean="0"/>
              <a:t>Obraz nakláníme pomocí kurzoru, nebo hodnoty naklonění zadáme do okna </a:t>
            </a:r>
            <a:r>
              <a:rPr lang="cs-CZ" b="1" dirty="0" smtClean="0"/>
              <a:t>Naklonit</a:t>
            </a:r>
            <a:endParaRPr lang="cs-CZ" b="1" dirty="0"/>
          </a:p>
        </p:txBody>
      </p:sp>
      <p:sp>
        <p:nvSpPr>
          <p:cNvPr id="6" name="Elipsa 5"/>
          <p:cNvSpPr/>
          <p:nvPr/>
        </p:nvSpPr>
        <p:spPr>
          <a:xfrm>
            <a:off x="0" y="2564904"/>
            <a:ext cx="720080" cy="72008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ovací šipka 6"/>
          <p:cNvCxnSpPr/>
          <p:nvPr/>
        </p:nvCxnSpPr>
        <p:spPr>
          <a:xfrm flipH="1">
            <a:off x="6732240" y="1268760"/>
            <a:ext cx="1296144" cy="7920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cs-CZ" dirty="0" smtClean="0"/>
              <a:t>PERSPEKTIVA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2476" b="3971"/>
          <a:stretch>
            <a:fillRect/>
          </a:stretch>
        </p:blipFill>
        <p:spPr bwMode="auto">
          <a:xfrm>
            <a:off x="0" y="1511406"/>
            <a:ext cx="9144000" cy="534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23528" y="692696"/>
            <a:ext cx="8503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 panelu </a:t>
            </a:r>
            <a:r>
              <a:rPr lang="cs-CZ" b="1" dirty="0" smtClean="0"/>
              <a:t>Nástrojů</a:t>
            </a:r>
            <a:r>
              <a:rPr lang="cs-CZ" dirty="0" smtClean="0"/>
              <a:t> zvolíme panel </a:t>
            </a:r>
            <a:r>
              <a:rPr lang="cs-CZ" b="1" dirty="0" smtClean="0"/>
              <a:t>Perspektiva</a:t>
            </a:r>
            <a:r>
              <a:rPr lang="cs-CZ" dirty="0" smtClean="0"/>
              <a:t>, kurzorem uchopíme část výběru v místě</a:t>
            </a:r>
          </a:p>
          <a:p>
            <a:r>
              <a:rPr lang="cs-CZ" dirty="0"/>
              <a:t>o</a:t>
            </a:r>
            <a:r>
              <a:rPr lang="cs-CZ" dirty="0" smtClean="0"/>
              <a:t>brázku, kde provádíme transformaci. Tažením kurzoru měníme perspektivu obrázku</a:t>
            </a:r>
            <a:endParaRPr lang="cs-CZ" dirty="0"/>
          </a:p>
        </p:txBody>
      </p:sp>
      <p:sp>
        <p:nvSpPr>
          <p:cNvPr id="6" name="Elipsa 5"/>
          <p:cNvSpPr/>
          <p:nvPr/>
        </p:nvSpPr>
        <p:spPr>
          <a:xfrm>
            <a:off x="251520" y="2636912"/>
            <a:ext cx="720080" cy="72008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ovací šipka 6"/>
          <p:cNvCxnSpPr/>
          <p:nvPr/>
        </p:nvCxnSpPr>
        <p:spPr>
          <a:xfrm>
            <a:off x="648072" y="1268760"/>
            <a:ext cx="5220072" cy="244827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PŘEKLOPENÍ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2476" b="3971"/>
          <a:stretch>
            <a:fillRect/>
          </a:stretch>
        </p:blipFill>
        <p:spPr bwMode="auto">
          <a:xfrm>
            <a:off x="0" y="1511407"/>
            <a:ext cx="9144000" cy="534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611560" y="548680"/>
            <a:ext cx="8346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Obrázek můžeme překlopit ve vodorovném směru nebo svislém, tuto volbu provedeme</a:t>
            </a:r>
          </a:p>
          <a:p>
            <a:pPr algn="ctr"/>
            <a:r>
              <a:rPr lang="cs-CZ" dirty="0"/>
              <a:t>v</a:t>
            </a:r>
            <a:r>
              <a:rPr lang="cs-CZ" dirty="0" smtClean="0"/>
              <a:t> dolním panelu </a:t>
            </a:r>
            <a:r>
              <a:rPr lang="cs-CZ" b="1" dirty="0" smtClean="0"/>
              <a:t>Překlopení</a:t>
            </a:r>
            <a:r>
              <a:rPr lang="cs-CZ" dirty="0" smtClean="0"/>
              <a:t> pod panelem nástrojů. Pomocí tažení po obrázku kurzorem</a:t>
            </a:r>
          </a:p>
          <a:p>
            <a:pPr algn="ctr"/>
            <a:r>
              <a:rPr lang="cs-CZ" dirty="0" smtClean="0"/>
              <a:t>překlápíme obraz</a:t>
            </a:r>
            <a:endParaRPr lang="cs-CZ" dirty="0"/>
          </a:p>
        </p:txBody>
      </p:sp>
      <p:cxnSp>
        <p:nvCxnSpPr>
          <p:cNvPr id="6" name="Přímá spojovací šipka 5"/>
          <p:cNvCxnSpPr/>
          <p:nvPr/>
        </p:nvCxnSpPr>
        <p:spPr>
          <a:xfrm flipH="1">
            <a:off x="971600" y="1124744"/>
            <a:ext cx="1800200" cy="302433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.Graficky editor 3_CM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20.Graficky editor 3_CM</Template>
  <TotalTime>0</TotalTime>
  <Words>200</Words>
  <Application>Microsoft Office PowerPoint</Application>
  <PresentationFormat>Předvádění na obrazovce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20.Graficky editor 3_CM</vt:lpstr>
      <vt:lpstr>Grafický editor – GIMP Transformace</vt:lpstr>
      <vt:lpstr>ROTACE</vt:lpstr>
      <vt:lpstr>ŠKÁLOVÁNÍ</vt:lpstr>
      <vt:lpstr>NAKLONĚNÍ</vt:lpstr>
      <vt:lpstr>PERSPEKTIVA</vt:lpstr>
      <vt:lpstr>PŘEKLOPENÍ</vt:lpstr>
      <vt:lpstr>Konec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Grafický editor – GIMP Transformace</dc:title>
  <dc:creator>culikova</dc:creator>
  <cp:lastModifiedBy>culikova</cp:lastModifiedBy>
  <cp:revision>1</cp:revision>
  <dcterms:created xsi:type="dcterms:W3CDTF">2012-08-13T06:37:30Z</dcterms:created>
  <dcterms:modified xsi:type="dcterms:W3CDTF">2012-08-13T06:37:47Z</dcterms:modified>
</cp:coreProperties>
</file>