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47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7166-129E-4D92-A2CF-2D7FA1CE102C}" type="datetimeFigureOut">
              <a:rPr lang="cs-CZ" smtClean="0"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43E4D-4E9B-43FA-9750-EDB3ABE482D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cs-CZ" dirty="0" smtClean="0"/>
              <a:t>Grafický editor – GIMP</a:t>
            </a:r>
            <a:br>
              <a:rPr lang="cs-CZ" dirty="0" smtClean="0"/>
            </a:br>
            <a:r>
              <a:rPr lang="cs-CZ" dirty="0" smtClean="0"/>
              <a:t>Výběr barvy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Volitelná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8.ročník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slova: Grafický editor, panely, vložení barvy, výběr barvy, barevná políčka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dirty="0" smtClean="0"/>
              <a:t>Změna barvy kresby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3421" r="1076" b="3971"/>
          <a:stretch>
            <a:fillRect/>
          </a:stretch>
        </p:blipFill>
        <p:spPr bwMode="auto">
          <a:xfrm>
            <a:off x="0" y="1507853"/>
            <a:ext cx="9144000" cy="535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323528" y="836712"/>
            <a:ext cx="8326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Kliknutím na barevné pole popředí a pozadí se nám otevře panel míchání a voleb barev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251520" y="3429000"/>
            <a:ext cx="864096" cy="86409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dirty="0" smtClean="0"/>
              <a:t>Volby nastavení barvy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2476" r="1076" b="3971"/>
          <a:stretch>
            <a:fillRect/>
          </a:stretch>
        </p:blipFill>
        <p:spPr bwMode="auto">
          <a:xfrm>
            <a:off x="0" y="1453261"/>
            <a:ext cx="9144000" cy="540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95536" y="692696"/>
            <a:ext cx="8207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okně </a:t>
            </a:r>
            <a:r>
              <a:rPr lang="cs-CZ" b="1" dirty="0" smtClean="0"/>
              <a:t>Změnit barvu popředí</a:t>
            </a:r>
            <a:r>
              <a:rPr lang="cs-CZ" dirty="0" smtClean="0"/>
              <a:t>, máme pět základních možností změny nastavení barvy.</a:t>
            </a:r>
          </a:p>
          <a:p>
            <a:r>
              <a:rPr lang="cs-CZ" dirty="0" smtClean="0"/>
              <a:t>Vybereme si nejvhodnější volbu barvy a potvrdíme kliknutím na panel </a:t>
            </a:r>
            <a:r>
              <a:rPr lang="cs-CZ" b="1" dirty="0" smtClean="0"/>
              <a:t>Budiž.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dirty="0" smtClean="0"/>
              <a:t>Vložení barvy do výběru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764704"/>
            <a:ext cx="7810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Vybereme nástroj Plechovka – kurzor přesuneme nad vybraný objekt a potvrdíme</a:t>
            </a:r>
          </a:p>
          <a:p>
            <a:pPr algn="ctr"/>
            <a:r>
              <a:rPr lang="cs-CZ" dirty="0" smtClean="0"/>
              <a:t> vložení kliknutím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t="2751" b="5000"/>
          <a:stretch>
            <a:fillRect/>
          </a:stretch>
        </p:blipFill>
        <p:spPr bwMode="auto">
          <a:xfrm>
            <a:off x="0" y="1585950"/>
            <a:ext cx="9144000" cy="52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lipsa 7"/>
          <p:cNvSpPr/>
          <p:nvPr/>
        </p:nvSpPr>
        <p:spPr>
          <a:xfrm>
            <a:off x="0" y="2852936"/>
            <a:ext cx="755576" cy="75557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9.Graficky editor 2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19.Graficky editor 2_CM</Template>
  <TotalTime>0</TotalTime>
  <Words>114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19.Graficky editor 2_CM</vt:lpstr>
      <vt:lpstr>Grafický editor – GIMP Výběr barvy</vt:lpstr>
      <vt:lpstr>Změna barvy kresby</vt:lpstr>
      <vt:lpstr>Volby nastavení barvy</vt:lpstr>
      <vt:lpstr>Vložení barvy do výběru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Grafický editor – GIMP Výběr barvy</dc:title>
  <dc:creator>culikova</dc:creator>
  <cp:lastModifiedBy>culikova</cp:lastModifiedBy>
  <cp:revision>1</cp:revision>
  <dcterms:created xsi:type="dcterms:W3CDTF">2012-08-13T06:36:55Z</dcterms:created>
  <dcterms:modified xsi:type="dcterms:W3CDTF">2012-08-13T06:37:14Z</dcterms:modified>
</cp:coreProperties>
</file>