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C05D-0199-4462-A912-555E9A5ED9BC}" type="datetimeFigureOut">
              <a:rPr lang="cs-CZ" smtClean="0"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7574-0361-4A86-B803-E1C0F202427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cs-CZ" dirty="0" smtClean="0"/>
              <a:t>Grafický editor – GIMP</a:t>
            </a:r>
            <a:br>
              <a:rPr lang="cs-CZ" dirty="0" smtClean="0"/>
            </a:br>
            <a:r>
              <a:rPr lang="cs-CZ" dirty="0" smtClean="0"/>
              <a:t>Základy práce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Předmět: Volitelná Informatika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Ročník: 8.ročník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Klíčová slova: Grafický editor, panely, prostředí, nástroj výběr, vložení obrázku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Prostředí a panely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670" b="3611"/>
          <a:stretch>
            <a:fillRect/>
          </a:stretch>
        </p:blipFill>
        <p:spPr bwMode="auto">
          <a:xfrm>
            <a:off x="0" y="1673424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5536" y="112474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Panel nástrojů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72200" y="1124744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Panel vrstev, kanálů a cest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91880" y="1124744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Pracovní plocha</a:t>
            </a:r>
            <a:endParaRPr lang="cs-CZ" dirty="0"/>
          </a:p>
        </p:txBody>
      </p:sp>
      <p:cxnSp>
        <p:nvCxnSpPr>
          <p:cNvPr id="12" name="Přímá spojovací šipka 11"/>
          <p:cNvCxnSpPr>
            <a:stCxn id="8" idx="2"/>
          </p:cNvCxnSpPr>
          <p:nvPr/>
        </p:nvCxnSpPr>
        <p:spPr>
          <a:xfrm flipH="1">
            <a:off x="971601" y="1494076"/>
            <a:ext cx="185522" cy="6387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253466" y="1484784"/>
            <a:ext cx="30502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7709850" y="1484784"/>
            <a:ext cx="102510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/>
              <a:t>Vložení obrázku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835" b="3611"/>
          <a:stretch>
            <a:fillRect/>
          </a:stretch>
        </p:blipFill>
        <p:spPr bwMode="auto">
          <a:xfrm>
            <a:off x="0" y="1511406"/>
            <a:ext cx="9144000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189" t="10334" r="15611" b="11612"/>
          <a:stretch>
            <a:fillRect/>
          </a:stretch>
        </p:blipFill>
        <p:spPr bwMode="auto">
          <a:xfrm>
            <a:off x="1979712" y="2708920"/>
            <a:ext cx="53285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79512" y="764704"/>
            <a:ext cx="874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horním panelu zvolíme </a:t>
            </a:r>
            <a:r>
              <a:rPr lang="cs-CZ" b="1" dirty="0" smtClean="0"/>
              <a:t>Soubor, Otevřít.</a:t>
            </a:r>
            <a:r>
              <a:rPr lang="cs-CZ" dirty="0" smtClean="0"/>
              <a:t> V otevřeném okně vyhledáme adresář, ve kterém</a:t>
            </a:r>
          </a:p>
          <a:p>
            <a:r>
              <a:rPr lang="cs-CZ" dirty="0"/>
              <a:t>j</a:t>
            </a:r>
            <a:r>
              <a:rPr lang="cs-CZ" dirty="0" smtClean="0"/>
              <a:t>sme si uložili obrázek, který chceme upravovat.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Nástroje pro výběr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835" r="1367" b="3611"/>
          <a:stretch>
            <a:fillRect/>
          </a:stretch>
        </p:blipFill>
        <p:spPr bwMode="auto">
          <a:xfrm>
            <a:off x="0" y="1437306"/>
            <a:ext cx="9144000" cy="542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76470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panelu nástrojů jsou první dva nástroje pro výběr – </a:t>
            </a:r>
            <a:r>
              <a:rPr lang="cs-CZ" b="1" dirty="0" err="1" smtClean="0"/>
              <a:t>Výběr</a:t>
            </a:r>
            <a:r>
              <a:rPr lang="cs-CZ" b="1" dirty="0" smtClean="0"/>
              <a:t> obdélníku </a:t>
            </a:r>
            <a:r>
              <a:rPr lang="cs-CZ" dirty="0" smtClean="0"/>
              <a:t>a </a:t>
            </a:r>
            <a:r>
              <a:rPr lang="cs-CZ" b="1" dirty="0" smtClean="0"/>
              <a:t>Výběr eliptických oblastí</a:t>
            </a:r>
            <a:r>
              <a:rPr lang="cs-CZ" dirty="0" smtClean="0"/>
              <a:t>, po zvolení těchto nástrojů a tažením označíme oblast, kterou chceme dále upravovat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0" y="1916832"/>
            <a:ext cx="576064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>
            <a:stCxn id="6" idx="6"/>
          </p:cNvCxnSpPr>
          <p:nvPr/>
        </p:nvCxnSpPr>
        <p:spPr>
          <a:xfrm>
            <a:off x="576064" y="2204864"/>
            <a:ext cx="3203848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Vybrání a přenesení obrazu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421" r="1666" b="3971"/>
          <a:stretch>
            <a:fillRect/>
          </a:stretch>
        </p:blipFill>
        <p:spPr bwMode="auto">
          <a:xfrm>
            <a:off x="0" y="1666151"/>
            <a:ext cx="9144000" cy="519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označení výběru obrazu pomocí panelu </a:t>
            </a:r>
            <a:r>
              <a:rPr lang="cs-CZ" b="1" dirty="0" smtClean="0"/>
              <a:t>Výběr obdélníku</a:t>
            </a:r>
            <a:r>
              <a:rPr lang="cs-CZ" dirty="0" smtClean="0"/>
              <a:t>, stiskneme klávesy Ctrl+C. Dále otevřeme Soubor, Nový… a po otevření nového okna stiskneme klávesy Ctrl+V. Vybraný obraz se zobrazí v novém okně </a:t>
            </a: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Práce s vybraným obrazem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835" r="776" b="3971"/>
          <a:stretch>
            <a:fillRect/>
          </a:stretch>
        </p:blipFill>
        <p:spPr bwMode="auto">
          <a:xfrm>
            <a:off x="0" y="1490269"/>
            <a:ext cx="9144000" cy="53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836712"/>
            <a:ext cx="822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výběrem pracujeme samostatně, například vložením textu nebo barevnými úpravami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Použitý zdroj: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www.</a:t>
            </a:r>
            <a:r>
              <a:rPr lang="cs-CZ" dirty="0" err="1" smtClean="0"/>
              <a:t>gimp.cz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8.Graficky editor 1_C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18.Graficky editor 1_CM</Template>
  <TotalTime>0</TotalTime>
  <Words>179</Words>
  <Application>Microsoft Office PowerPoint</Application>
  <PresentationFormat>Předvádění na obrazovce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18.Graficky editor 1_CM</vt:lpstr>
      <vt:lpstr>Grafický editor – GIMP Základy práce</vt:lpstr>
      <vt:lpstr>Prostředí a panely</vt:lpstr>
      <vt:lpstr>Vložení obrázku</vt:lpstr>
      <vt:lpstr>Nástroje pro výběr</vt:lpstr>
      <vt:lpstr>Vybrání a přenesení obrazu </vt:lpstr>
      <vt:lpstr>Práce s vybraným obrazem</vt:lpstr>
      <vt:lpstr>Konec</vt:lpstr>
      <vt:lpstr>Použitý zdroj: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Grafický editor – GIMP Základy práce</dc:title>
  <dc:creator>culikova</dc:creator>
  <cp:lastModifiedBy>culikova</cp:lastModifiedBy>
  <cp:revision>1</cp:revision>
  <dcterms:created xsi:type="dcterms:W3CDTF">2012-08-13T06:36:18Z</dcterms:created>
  <dcterms:modified xsi:type="dcterms:W3CDTF">2012-08-13T06:36:38Z</dcterms:modified>
</cp:coreProperties>
</file>