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59" r:id="rId5"/>
    <p:sldId id="266" r:id="rId6"/>
    <p:sldId id="261" r:id="rId7"/>
    <p:sldId id="262" r:id="rId8"/>
    <p:sldId id="263" r:id="rId9"/>
    <p:sldId id="264" r:id="rId10"/>
    <p:sldId id="260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8403C-35AF-44EA-9F7A-1FBF119F0CF5}" type="datetimeFigureOut">
              <a:rPr lang="cs-CZ" smtClean="0"/>
              <a:pPr/>
              <a:t>10.8.2012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A98A-24DF-46AA-8742-8A5A3757F9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Textový procesor Open Office, </a:t>
            </a:r>
            <a:r>
              <a:rPr lang="cs-CZ" dirty="0" err="1" smtClean="0"/>
              <a:t>Writer</a:t>
            </a:r>
            <a:r>
              <a:rPr lang="cs-CZ" dirty="0" smtClean="0"/>
              <a:t> ÚPRAVA ZÁHLAVÍ A ZÁPATÍ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Předmět: Informatika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Ročník: 6.ročník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Klíčová slova: textový procesor, formát, stránka, záhlaví, zápatí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Jméno autora: </a:t>
            </a:r>
            <a:r>
              <a:rPr lang="cs-CZ" i="1" dirty="0" err="1" smtClean="0">
                <a:latin typeface="+mj-lt"/>
                <a:cs typeface="Arial" pitchFamily="34" charset="0"/>
              </a:rPr>
              <a:t>Mgr.Ciboch</a:t>
            </a:r>
            <a:r>
              <a:rPr lang="cs-CZ" i="1" dirty="0" smtClean="0">
                <a:latin typeface="+mj-lt"/>
                <a:cs typeface="Arial" pitchFamily="34" charset="0"/>
              </a:rPr>
              <a:t> Michal</a:t>
            </a:r>
          </a:p>
          <a:p>
            <a:pPr>
              <a:buNone/>
            </a:pPr>
            <a:r>
              <a:rPr lang="cs-CZ" i="1" dirty="0" smtClean="0">
                <a:latin typeface="+mj-lt"/>
                <a:cs typeface="Arial" pitchFamily="34" charset="0"/>
              </a:rPr>
              <a:t>Škola: ZŠ Dobříš, Komenského nám.35, 263 01</a:t>
            </a: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cs-CZ" sz="2400" i="1" dirty="0">
                <a:latin typeface="+mj-lt"/>
                <a:cs typeface="Arial" pitchFamily="34" charset="0"/>
              </a:rPr>
              <a:t>Inovace školy – Dobříš, </a:t>
            </a:r>
            <a:r>
              <a:rPr lang="cs-CZ" sz="2400" i="1" dirty="0" err="1">
                <a:latin typeface="+mj-lt"/>
                <a:cs typeface="Arial" pitchFamily="34" charset="0"/>
              </a:rPr>
              <a:t>EUpenizeskolam.cz</a:t>
            </a:r>
            <a:endParaRPr lang="cs-CZ" sz="2400" i="1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cs-CZ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Konec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Použitý zdroj: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www.</a:t>
            </a:r>
            <a:r>
              <a:rPr lang="cs-CZ" dirty="0" err="1" smtClean="0"/>
              <a:t>openoffice.cz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cs-CZ" sz="1800" dirty="0" smtClean="0"/>
              <a:t>Vytváříte-li nějaký delší text, budete chtít, aby byly stránky očíslovány. Nebo budete chtít mít nahoře na stránce napsáno, jak se váš dokument jmenuje. K tomu slouží záhlaví a zápatí stránek. V horním panelu otevřeme panel </a:t>
            </a:r>
            <a:r>
              <a:rPr lang="cs-CZ" sz="1800" b="1" dirty="0" smtClean="0"/>
              <a:t>Formát</a:t>
            </a:r>
            <a:r>
              <a:rPr lang="cs-CZ" sz="1800" dirty="0" smtClean="0"/>
              <a:t> a v nabídce zvolíme </a:t>
            </a:r>
            <a:r>
              <a:rPr lang="cs-CZ" sz="1800" b="1" dirty="0" smtClean="0"/>
              <a:t>Stránka…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917321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Pomocí něj můžete nastavovat různé volby týkající se dokumentu a jeho vzhledu, jako je např. ohraničení stránky, formát stránky (na výšku, na šířku) apod. Jednotlivé volby najdete na příslušných kartách – to jsou ta ouška v horní části okna. Nás nejvíce zajímají karty </a:t>
            </a:r>
            <a:r>
              <a:rPr lang="cs-CZ" sz="1800" b="1" dirty="0" smtClean="0"/>
              <a:t>Záhlaví</a:t>
            </a:r>
            <a:r>
              <a:rPr lang="cs-CZ" sz="1800" dirty="0" smtClean="0"/>
              <a:t> a </a:t>
            </a:r>
            <a:r>
              <a:rPr lang="cs-CZ" sz="1800" b="1" dirty="0" smtClean="0"/>
              <a:t>Zápatí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300"/>
          <a:stretch>
            <a:fillRect/>
          </a:stretch>
        </p:blipFill>
        <p:spPr bwMode="auto">
          <a:xfrm>
            <a:off x="-1626" y="1330624"/>
            <a:ext cx="9145626" cy="5527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V okně Styl stránky, otevřít panel </a:t>
            </a:r>
            <a:r>
              <a:rPr lang="cs-CZ" sz="1800" b="1" dirty="0" smtClean="0"/>
              <a:t>Záhlaví </a:t>
            </a:r>
            <a:r>
              <a:rPr lang="cs-CZ" sz="1800" dirty="0" smtClean="0"/>
              <a:t>– označíme </a:t>
            </a:r>
            <a:r>
              <a:rPr lang="cs-CZ" sz="1800" b="1" dirty="0" smtClean="0"/>
              <a:t>Záhlaví zapnuto</a:t>
            </a:r>
            <a:r>
              <a:rPr lang="cs-CZ" sz="1800" dirty="0" smtClean="0"/>
              <a:t>.</a:t>
            </a:r>
            <a:br>
              <a:rPr lang="cs-CZ" sz="1800" dirty="0" smtClean="0"/>
            </a:br>
            <a:r>
              <a:rPr lang="cs-CZ" sz="1800" dirty="0" smtClean="0"/>
              <a:t>V nabídce můžeme nastavit okraje záhlaví a použít dynamické mezery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cs-CZ" sz="1400" dirty="0" smtClean="0"/>
              <a:t>Pomocí nastavení hodnot u </a:t>
            </a:r>
            <a:r>
              <a:rPr lang="cs-CZ" sz="1400" b="1" dirty="0" smtClean="0"/>
              <a:t>levého</a:t>
            </a:r>
            <a:r>
              <a:rPr lang="cs-CZ" sz="1400" dirty="0" smtClean="0"/>
              <a:t> a </a:t>
            </a:r>
            <a:r>
              <a:rPr lang="cs-CZ" sz="1400" b="1" dirty="0" smtClean="0"/>
              <a:t>pravého</a:t>
            </a:r>
            <a:r>
              <a:rPr lang="cs-CZ" sz="1400" dirty="0" smtClean="0"/>
              <a:t> okraje určíte, kde bude hlavička začínat a kde končit. Vzdálenost se počítá od okraje oblasti určené k psaní (vidíte ji jako šedý rámeček kolem stránky). </a:t>
            </a:r>
            <a:r>
              <a:rPr lang="cs-CZ" sz="1400" b="1" dirty="0" smtClean="0"/>
              <a:t>Mezera</a:t>
            </a:r>
            <a:r>
              <a:rPr lang="cs-CZ" sz="1400" dirty="0" smtClean="0"/>
              <a:t> určuje, jaká vzdálenost bude od hlavičky k vlastnímu textu dokumentu. Volba</a:t>
            </a:r>
            <a:r>
              <a:rPr lang="cs-CZ" sz="1400" b="1" dirty="0" smtClean="0"/>
              <a:t> Použít dynamické</a:t>
            </a:r>
            <a:r>
              <a:rPr lang="cs-CZ" sz="1400" dirty="0" smtClean="0"/>
              <a:t> </a:t>
            </a:r>
            <a:r>
              <a:rPr lang="cs-CZ" sz="1400" b="1" dirty="0" smtClean="0"/>
              <a:t>mezery</a:t>
            </a:r>
            <a:r>
              <a:rPr lang="cs-CZ" sz="1400" dirty="0" smtClean="0"/>
              <a:t> vám umožní roztáhnout hlavičku i do oblasti, která je vyhrazena volbou </a:t>
            </a:r>
            <a:r>
              <a:rPr lang="cs-CZ" sz="1400" b="1" dirty="0" smtClean="0"/>
              <a:t>Mezera</a:t>
            </a:r>
            <a:r>
              <a:rPr lang="cs-CZ" sz="1400" dirty="0" smtClean="0"/>
              <a:t>. Volba </a:t>
            </a:r>
            <a:r>
              <a:rPr lang="cs-CZ" sz="1400" b="1" dirty="0" smtClean="0"/>
              <a:t>Automatická úprava výšky</a:t>
            </a:r>
            <a:r>
              <a:rPr lang="cs-CZ" sz="1400" dirty="0" smtClean="0"/>
              <a:t> zajistí, že se výška hlavičky automaticky upraví podle množství v ní zadaného textu.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3421"/>
          <a:stretch>
            <a:fillRect/>
          </a:stretch>
        </p:blipFill>
        <p:spPr bwMode="auto">
          <a:xfrm>
            <a:off x="0" y="1343472"/>
            <a:ext cx="9135740" cy="551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cs-CZ" sz="1400" dirty="0" smtClean="0"/>
              <a:t>Tlačítko </a:t>
            </a:r>
            <a:r>
              <a:rPr lang="cs-CZ" sz="1400" b="1" dirty="0" smtClean="0"/>
              <a:t>Více</a:t>
            </a:r>
            <a:r>
              <a:rPr lang="cs-CZ" sz="1400" dirty="0" smtClean="0"/>
              <a:t>, otevře volby pro nastavení např. ohraničení hlavičky nebo pro barvu pozadí hlavičky.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1"/>
            <a:ext cx="9143999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5004048" y="4797152"/>
            <a:ext cx="86409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cs-CZ" sz="1400" dirty="0" smtClean="0"/>
              <a:t>Změna barvy pozadí hlavičky.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1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cs-CZ" sz="1400" dirty="0" smtClean="0"/>
              <a:t>Změna barvy ohraničení hlavičky.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cs-CZ" sz="1400" dirty="0" smtClean="0"/>
              <a:t>Konečný návrh hlavičky – záhlaví stránky.</a:t>
            </a:r>
            <a:br>
              <a:rPr lang="cs-CZ" sz="1400" dirty="0" smtClean="0"/>
            </a:br>
            <a:r>
              <a:rPr lang="cs-CZ" sz="1400" dirty="0" smtClean="0"/>
              <a:t>Při vytvoření zápatí a jeho nastavení postupujeme stejně jako u záhlaví stránky – v okně </a:t>
            </a:r>
            <a:r>
              <a:rPr lang="cs-CZ" sz="1400" b="1" dirty="0" smtClean="0"/>
              <a:t>Styl stránky </a:t>
            </a:r>
            <a:r>
              <a:rPr lang="cs-CZ" sz="1400" dirty="0" smtClean="0"/>
              <a:t>zvolíme nabídku </a:t>
            </a:r>
            <a:r>
              <a:rPr lang="cs-CZ" sz="1400" b="1" dirty="0" smtClean="0"/>
              <a:t>Zápatí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.OpenOffice Writer_zahlavy zapati_CM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2.OpenOffice Writer_zahlavy zapati_CM</Template>
  <TotalTime>0</TotalTime>
  <Words>291</Words>
  <Application>Microsoft Office PowerPoint</Application>
  <PresentationFormat>Předvádění na obrazovce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2.OpenOffice Writer_zahlavy zapati_CM</vt:lpstr>
      <vt:lpstr>Textový procesor Open Office, Writer ÚPRAVA ZÁHLAVÍ A ZÁPATÍ</vt:lpstr>
      <vt:lpstr>Vytváříte-li nějaký delší text, budete chtít, aby byly stránky očíslovány. Nebo budete chtít mít nahoře na stránce napsáno, jak se váš dokument jmenuje. K tomu slouží záhlaví a zápatí stránek. V horním panelu otevřeme panel Formát a v nabídce zvolíme Stránka…</vt:lpstr>
      <vt:lpstr>Pomocí něj můžete nastavovat různé volby týkající se dokumentu a jeho vzhledu, jako je např. ohraničení stránky, formát stránky (na výšku, na šířku) apod. Jednotlivé volby najdete na příslušných kartách – to jsou ta ouška v horní části okna. Nás nejvíce zajímají karty Záhlaví a Zápatí.</vt:lpstr>
      <vt:lpstr>V okně Styl stránky, otevřít panel Záhlaví – označíme Záhlaví zapnuto. V nabídce můžeme nastavit okraje záhlaví a použít dynamické mezery</vt:lpstr>
      <vt:lpstr>Pomocí nastavení hodnot u levého a pravého okraje určíte, kde bude hlavička začínat a kde končit. Vzdálenost se počítá od okraje oblasti určené k psaní (vidíte ji jako šedý rámeček kolem stránky). Mezera určuje, jaká vzdálenost bude od hlavičky k vlastnímu textu dokumentu. Volba Použít dynamické mezery vám umožní roztáhnout hlavičku i do oblasti, která je vyhrazena volbou Mezera. Volba Automatická úprava výšky zajistí, že se výška hlavičky automaticky upraví podle množství v ní zadaného textu.</vt:lpstr>
      <vt:lpstr>Tlačítko Více, otevře volby pro nastavení např. ohraničení hlavičky nebo pro barvu pozadí hlavičky.</vt:lpstr>
      <vt:lpstr>Změna barvy pozadí hlavičky.</vt:lpstr>
      <vt:lpstr>Změna barvy ohraničení hlavičky.</vt:lpstr>
      <vt:lpstr>Konečný návrh hlavičky – záhlaví stránky. Při vytvoření zápatí a jeho nastavení postupujeme stejně jako u záhlaví stránky – v okně Styl stránky zvolíme nabídku Zápatí </vt:lpstr>
      <vt:lpstr>Konec </vt:lpstr>
      <vt:lpstr>Použitý zdroj: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Textový procesor Open Office, Writer ÚPRAVA ZÁHLAVÍ A ZÁPATÍ</dc:title>
  <dc:creator>culikova</dc:creator>
  <cp:lastModifiedBy>culikova</cp:lastModifiedBy>
  <cp:revision>1</cp:revision>
  <dcterms:created xsi:type="dcterms:W3CDTF">2012-08-10T17:45:13Z</dcterms:created>
  <dcterms:modified xsi:type="dcterms:W3CDTF">2012-08-10T17:45:35Z</dcterms:modified>
</cp:coreProperties>
</file>