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93E-8128-4B86-9257-64949C356FC2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1E16-22CD-45AA-88F3-E80AAF312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93E-8128-4B86-9257-64949C356FC2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1E16-22CD-45AA-88F3-E80AAF312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93E-8128-4B86-9257-64949C356FC2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1E16-22CD-45AA-88F3-E80AAF312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93E-8128-4B86-9257-64949C356FC2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1E16-22CD-45AA-88F3-E80AAF312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93E-8128-4B86-9257-64949C356FC2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1E16-22CD-45AA-88F3-E80AAF312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93E-8128-4B86-9257-64949C356FC2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1E16-22CD-45AA-88F3-E80AAF312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93E-8128-4B86-9257-64949C356FC2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1E16-22CD-45AA-88F3-E80AAF312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93E-8128-4B86-9257-64949C356FC2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1E16-22CD-45AA-88F3-E80AAF312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93E-8128-4B86-9257-64949C356FC2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1E16-22CD-45AA-88F3-E80AAF312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93E-8128-4B86-9257-64949C356FC2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1E16-22CD-45AA-88F3-E80AAF312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93E-8128-4B86-9257-64949C356FC2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1E16-22CD-45AA-88F3-E80AAF312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593E-8128-4B86-9257-64949C356FC2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41E16-22CD-45AA-88F3-E80AAF312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Textový procesor Open Office, </a:t>
            </a:r>
            <a:r>
              <a:rPr lang="cs-CZ" dirty="0" err="1" smtClean="0"/>
              <a:t>Writer</a:t>
            </a:r>
            <a:r>
              <a:rPr lang="cs-CZ" dirty="0" smtClean="0"/>
              <a:t> VLOŽENÍ OBRÁZKU, ÚPRAVA OBRÁZKU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Předmět: Informatika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Ročník: 6.ročník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haroni" pitchFamily="2" charset="-79"/>
              </a:rPr>
              <a:t>Klíčová slov</a:t>
            </a:r>
            <a:r>
              <a:rPr lang="cs-CZ" i="1" dirty="0" smtClean="0">
                <a:cs typeface="Aharoni" pitchFamily="2" charset="-79"/>
              </a:rPr>
              <a:t>a: Vložení, obrázek, úprava obrázku, textový procesor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Jméno autora: </a:t>
            </a:r>
            <a:r>
              <a:rPr lang="cs-CZ" i="1" dirty="0" err="1" smtClean="0">
                <a:latin typeface="+mj-lt"/>
                <a:cs typeface="Arial" pitchFamily="34" charset="0"/>
              </a:rPr>
              <a:t>Mgr.Ciboch</a:t>
            </a:r>
            <a:r>
              <a:rPr lang="cs-CZ" i="1" dirty="0" smtClean="0">
                <a:latin typeface="+mj-lt"/>
                <a:cs typeface="Arial" pitchFamily="34" charset="0"/>
              </a:rPr>
              <a:t> Michal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Škola: ZŠ Dobříš, Komenského nám.35, 263 01</a:t>
            </a:r>
          </a:p>
          <a:p>
            <a:pPr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cs-CZ" sz="2400" i="1" dirty="0">
                <a:latin typeface="+mj-lt"/>
                <a:cs typeface="Arial" pitchFamily="34" charset="0"/>
              </a:rPr>
              <a:t>Inovace školy – Dobříš, </a:t>
            </a:r>
            <a:r>
              <a:rPr lang="cs-CZ" sz="2400" i="1" dirty="0" err="1">
                <a:latin typeface="+mj-lt"/>
                <a:cs typeface="Arial" pitchFamily="34" charset="0"/>
              </a:rPr>
              <a:t>EUpenizeskolam.cz</a:t>
            </a:r>
            <a:endParaRPr lang="cs-CZ" sz="2400" i="1" dirty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cs-CZ" sz="1400" b="1" dirty="0" smtClean="0"/>
              <a:t>Vložit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Pro uložení obrázku do textového dokumentu musíme nejdříve znát umístění obrázku  v počítači (složka, schránka, email…). Pokračujeme výběrem v horním panelu </a:t>
            </a:r>
            <a:r>
              <a:rPr lang="cs-CZ" sz="1400" b="1" dirty="0" smtClean="0"/>
              <a:t>Vložit, </a:t>
            </a:r>
            <a:r>
              <a:rPr lang="cs-CZ" sz="1400" dirty="0" smtClean="0"/>
              <a:t>v dolní části nabídky </a:t>
            </a:r>
            <a:r>
              <a:rPr lang="cs-CZ" sz="1400" b="1" dirty="0" smtClean="0"/>
              <a:t>Obrázek, Ze souboru…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3611"/>
          <a:stretch>
            <a:fillRect/>
          </a:stretch>
        </p:blipFill>
        <p:spPr bwMode="auto">
          <a:xfrm>
            <a:off x="-14309" y="1340768"/>
            <a:ext cx="915831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V okně </a:t>
            </a:r>
            <a:r>
              <a:rPr lang="cs-CZ" sz="1400" b="1" dirty="0" smtClean="0"/>
              <a:t>Vložit obrázek</a:t>
            </a:r>
            <a:r>
              <a:rPr lang="cs-CZ" sz="1400" dirty="0" smtClean="0"/>
              <a:t>, vyhledáme obrázkový soubor který chceme do dokumentu vložit, označíme a zvolíme panel </a:t>
            </a:r>
            <a:r>
              <a:rPr lang="cs-CZ" sz="1400" b="1" dirty="0" smtClean="0"/>
              <a:t>Otevřít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611"/>
          <a:stretch>
            <a:fillRect/>
          </a:stretch>
        </p:blipFill>
        <p:spPr bwMode="auto">
          <a:xfrm>
            <a:off x="0" y="1349388"/>
            <a:ext cx="9144000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cs-CZ" sz="1400" dirty="0" smtClean="0"/>
              <a:t>Po vložení obrázku do dokumentu můžeme k úpravě použít panel Obrázek, další volbou je kliknutí pravým tlačítkem  myši a výběru v nabídce </a:t>
            </a:r>
            <a:r>
              <a:rPr lang="cs-CZ" sz="1400" b="1" dirty="0" smtClean="0"/>
              <a:t>Obrázek… </a:t>
            </a:r>
            <a:r>
              <a:rPr lang="cs-CZ" sz="1400" dirty="0" smtClean="0"/>
              <a:t>stejná nabídka je levé části panelu </a:t>
            </a:r>
            <a:r>
              <a:rPr lang="cs-CZ" sz="1400" b="1" dirty="0" smtClean="0"/>
              <a:t>Obrázek.</a:t>
            </a:r>
            <a:endParaRPr lang="cs-CZ" sz="1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611"/>
          <a:stretch>
            <a:fillRect/>
          </a:stretch>
        </p:blipFill>
        <p:spPr bwMode="auto">
          <a:xfrm>
            <a:off x="0" y="1349388"/>
            <a:ext cx="9144000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4499992" y="4509120"/>
            <a:ext cx="360040" cy="2880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179512" y="2492896"/>
            <a:ext cx="360040" cy="2880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>
            <a:stCxn id="6" idx="5"/>
            <a:endCxn id="5" idx="1"/>
          </p:cNvCxnSpPr>
          <p:nvPr/>
        </p:nvCxnSpPr>
        <p:spPr>
          <a:xfrm>
            <a:off x="486825" y="2738747"/>
            <a:ext cx="4065894" cy="1812554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cs-CZ" sz="1400" dirty="0" smtClean="0"/>
              <a:t>Další volby úprav v panelu </a:t>
            </a:r>
            <a:r>
              <a:rPr lang="cs-CZ" sz="1400" b="1" dirty="0" smtClean="0"/>
              <a:t>Obrázek</a:t>
            </a:r>
            <a:r>
              <a:rPr lang="cs-CZ" sz="1400" dirty="0" smtClean="0"/>
              <a:t>. Ikona </a:t>
            </a:r>
            <a:r>
              <a:rPr lang="cs-CZ" sz="1400" b="1" dirty="0" smtClean="0"/>
              <a:t>Filtr</a:t>
            </a:r>
            <a:r>
              <a:rPr lang="cs-CZ" sz="1400" dirty="0" smtClean="0"/>
              <a:t>  nabízí rychlé úpravy: Převrátit, Vyhladit, Zaostřit, Odstranit šum, Solarizace, Ztmavnutí, </a:t>
            </a:r>
            <a:r>
              <a:rPr lang="cs-CZ" sz="1400" dirty="0" err="1" smtClean="0"/>
              <a:t>Posterizovat</a:t>
            </a:r>
            <a:r>
              <a:rPr lang="cs-CZ" sz="1400" dirty="0" smtClean="0"/>
              <a:t>, Pop </a:t>
            </a:r>
            <a:r>
              <a:rPr lang="cs-CZ" sz="1400" dirty="0" err="1" smtClean="0"/>
              <a:t>Art</a:t>
            </a:r>
            <a:r>
              <a:rPr lang="cs-CZ" sz="1400" dirty="0" smtClean="0"/>
              <a:t>, Kresba uhlem, Reliéf, Mozaika. Nabídka </a:t>
            </a:r>
            <a:r>
              <a:rPr lang="cs-CZ" sz="1400" b="1" dirty="0" smtClean="0"/>
              <a:t>Výchozí</a:t>
            </a:r>
            <a:r>
              <a:rPr lang="cs-CZ" sz="1400" dirty="0" smtClean="0"/>
              <a:t> umožňuje rychlou změnu  režimu barevnosti obrázku. Ikonou </a:t>
            </a:r>
            <a:r>
              <a:rPr lang="cs-CZ" sz="1400" b="1" dirty="0" smtClean="0"/>
              <a:t>Barevně </a:t>
            </a:r>
            <a:r>
              <a:rPr lang="cs-CZ" sz="1400" dirty="0" smtClean="0"/>
              <a:t>měníme barevný rozsah obrázku, další ikonou zvyšujeme průhlednost obrázku a poslední dvě ikony nabízejí otáčení obrázku.</a:t>
            </a:r>
            <a:endParaRPr lang="cs-CZ" sz="1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3611"/>
          <a:stretch>
            <a:fillRect/>
          </a:stretch>
        </p:blipFill>
        <p:spPr bwMode="auto">
          <a:xfrm>
            <a:off x="0" y="1349388"/>
            <a:ext cx="9144000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cs-CZ" sz="1400" dirty="0" smtClean="0"/>
              <a:t>Výběr </a:t>
            </a:r>
            <a:r>
              <a:rPr lang="cs-CZ" sz="1400" b="1" dirty="0" smtClean="0"/>
              <a:t>Obrázek</a:t>
            </a:r>
            <a:r>
              <a:rPr lang="cs-CZ" sz="1400" dirty="0" smtClean="0"/>
              <a:t> a další volby úprav. Zobrazíme pravým tlačítkem na myši kliknutím na obrázek.</a:t>
            </a: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4556"/>
          <a:stretch>
            <a:fillRect/>
          </a:stretch>
        </p:blipFill>
        <p:spPr bwMode="auto">
          <a:xfrm>
            <a:off x="0" y="1403394"/>
            <a:ext cx="9144000" cy="54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8940" t="21735" r="26173" b="18731"/>
          <a:stretch>
            <a:fillRect/>
          </a:stretch>
        </p:blipFill>
        <p:spPr bwMode="auto">
          <a:xfrm>
            <a:off x="0" y="2537375"/>
            <a:ext cx="3923928" cy="32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4355976" y="4149080"/>
            <a:ext cx="576064" cy="36004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>
            <a:stCxn id="6" idx="2"/>
          </p:cNvCxnSpPr>
          <p:nvPr/>
        </p:nvCxnSpPr>
        <p:spPr>
          <a:xfrm flipH="1" flipV="1">
            <a:off x="3779912" y="4077072"/>
            <a:ext cx="576064" cy="2520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cs-CZ" sz="1400" dirty="0" smtClean="0"/>
              <a:t>V následujícím okně máme možnost s obrázkem: ohraničení obrázku  s možností přidání barvy, změna velikosti, odkaz na jinou stránku v souboru nebo počítači, přidání hypertextového odkazu,  zvolit umístění obrázku v textu, popisek.</a:t>
            </a: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3611"/>
          <a:stretch>
            <a:fillRect/>
          </a:stretch>
        </p:blipFill>
        <p:spPr bwMode="auto">
          <a:xfrm>
            <a:off x="0" y="1349388"/>
            <a:ext cx="9144001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cs-CZ" sz="1400" dirty="0" smtClean="0"/>
              <a:t>Pro další úpravy a změny pozice obrázku je možné použít panel v hlavní horní části textového procesoru.</a:t>
            </a: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b="3611"/>
          <a:stretch>
            <a:fillRect/>
          </a:stretch>
        </p:blipFill>
        <p:spPr bwMode="auto">
          <a:xfrm>
            <a:off x="0" y="1349388"/>
            <a:ext cx="9144000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0" y="1772816"/>
            <a:ext cx="5796136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OpenOffice Writer_vlozeni_uprava obrazku_C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3.OpenOffice Writer_vlozeni_uprava obrazku_CM</Template>
  <TotalTime>0</TotalTime>
  <Words>245</Words>
  <Application>Microsoft Office PowerPoint</Application>
  <PresentationFormat>Předvádění na obrazovce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3.OpenOffice Writer_vlozeni_uprava obrazku_CM</vt:lpstr>
      <vt:lpstr>Textový procesor Open Office, Writer VLOŽENÍ OBRÁZKU, ÚPRAVA OBRÁZKU</vt:lpstr>
      <vt:lpstr>Vložit  Pro uložení obrázku do textového dokumentu musíme nejdříve znát umístění obrázku  v počítači (složka, schránka, email…). Pokračujeme výběrem v horním panelu Vložit, v dolní části nabídky Obrázek, Ze souboru….</vt:lpstr>
      <vt:lpstr>V okně Vložit obrázek, vyhledáme obrázkový soubor který chceme do dokumentu vložit, označíme a zvolíme panel Otevřít.</vt:lpstr>
      <vt:lpstr>Po vložení obrázku do dokumentu můžeme k úpravě použít panel Obrázek, další volbou je kliknutí pravým tlačítkem  myši a výběru v nabídce Obrázek… stejná nabídka je levé části panelu Obrázek.</vt:lpstr>
      <vt:lpstr>Další volby úprav v panelu Obrázek. Ikona Filtr  nabízí rychlé úpravy: Převrátit, Vyhladit, Zaostřit, Odstranit šum, Solarizace, Ztmavnutí, Posterizovat, Pop Art, Kresba uhlem, Reliéf, Mozaika. Nabídka Výchozí umožňuje rychlou změnu  režimu barevnosti obrázku. Ikonou Barevně měníme barevný rozsah obrázku, další ikonou zvyšujeme průhlednost obrázku a poslední dvě ikony nabízejí otáčení obrázku.</vt:lpstr>
      <vt:lpstr>Výběr Obrázek a další volby úprav. Zobrazíme pravým tlačítkem na myši kliknutím na obrázek.</vt:lpstr>
      <vt:lpstr>V následujícím okně máme možnost s obrázkem: ohraničení obrázku  s možností přidání barvy, změna velikosti, odkaz na jinou stránku v souboru nebo počítači, přidání hypertextového odkazu,  zvolit umístění obrázku v textu, popisek.</vt:lpstr>
      <vt:lpstr>Pro další úpravy a změny pozice obrázku je možné použít panel v hlavní horní části textového procesoru.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Textový procesor Open Office, Writer VLOŽENÍ OBRÁZKU, ÚPRAVA OBRÁZKU</dc:title>
  <dc:creator>culikova</dc:creator>
  <cp:lastModifiedBy>culikova</cp:lastModifiedBy>
  <cp:revision>1</cp:revision>
  <dcterms:created xsi:type="dcterms:W3CDTF">2012-08-13T06:21:23Z</dcterms:created>
  <dcterms:modified xsi:type="dcterms:W3CDTF">2012-08-13T06:21:46Z</dcterms:modified>
</cp:coreProperties>
</file>