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2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65D4-8311-4131-A2CB-2DE3B1911667}" type="datetimeFigureOut">
              <a:rPr lang="cs-CZ" smtClean="0"/>
              <a:pPr/>
              <a:t>13.8.2012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DAF1-9665-42E3-B935-4C689DB8E4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65D4-8311-4131-A2CB-2DE3B1911667}" type="datetimeFigureOut">
              <a:rPr lang="cs-CZ" smtClean="0"/>
              <a:pPr/>
              <a:t>13.8.2012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DAF1-9665-42E3-B935-4C689DB8E4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65D4-8311-4131-A2CB-2DE3B1911667}" type="datetimeFigureOut">
              <a:rPr lang="cs-CZ" smtClean="0"/>
              <a:pPr/>
              <a:t>13.8.2012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DAF1-9665-42E3-B935-4C689DB8E4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65D4-8311-4131-A2CB-2DE3B1911667}" type="datetimeFigureOut">
              <a:rPr lang="cs-CZ" smtClean="0"/>
              <a:pPr/>
              <a:t>13.8.2012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DAF1-9665-42E3-B935-4C689DB8E4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65D4-8311-4131-A2CB-2DE3B1911667}" type="datetimeFigureOut">
              <a:rPr lang="cs-CZ" smtClean="0"/>
              <a:pPr/>
              <a:t>13.8.2012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DAF1-9665-42E3-B935-4C689DB8E4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65D4-8311-4131-A2CB-2DE3B1911667}" type="datetimeFigureOut">
              <a:rPr lang="cs-CZ" smtClean="0"/>
              <a:pPr/>
              <a:t>13.8.2012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DAF1-9665-42E3-B935-4C689DB8E4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65D4-8311-4131-A2CB-2DE3B1911667}" type="datetimeFigureOut">
              <a:rPr lang="cs-CZ" smtClean="0"/>
              <a:pPr/>
              <a:t>13.8.2012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DAF1-9665-42E3-B935-4C689DB8E4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65D4-8311-4131-A2CB-2DE3B1911667}" type="datetimeFigureOut">
              <a:rPr lang="cs-CZ" smtClean="0"/>
              <a:pPr/>
              <a:t>13.8.2012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DAF1-9665-42E3-B935-4C689DB8E4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65D4-8311-4131-A2CB-2DE3B1911667}" type="datetimeFigureOut">
              <a:rPr lang="cs-CZ" smtClean="0"/>
              <a:pPr/>
              <a:t>13.8.2012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DAF1-9665-42E3-B935-4C689DB8E4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65D4-8311-4131-A2CB-2DE3B1911667}" type="datetimeFigureOut">
              <a:rPr lang="cs-CZ" smtClean="0"/>
              <a:pPr/>
              <a:t>13.8.2012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DAF1-9665-42E3-B935-4C689DB8E4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65D4-8311-4131-A2CB-2DE3B1911667}" type="datetimeFigureOut">
              <a:rPr lang="cs-CZ" smtClean="0"/>
              <a:pPr/>
              <a:t>13.8.2012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DAF1-9665-42E3-B935-4C689DB8E4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F65D4-8311-4131-A2CB-2DE3B1911667}" type="datetimeFigureOut">
              <a:rPr lang="cs-CZ" smtClean="0"/>
              <a:pPr/>
              <a:t>13.8.2012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1DAF1-9665-42E3-B935-4C689DB8E49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884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Textový procesor Open Office, </a:t>
            </a:r>
            <a:r>
              <a:rPr lang="cs-CZ" dirty="0" err="1" smtClean="0"/>
              <a:t>Writer</a:t>
            </a:r>
            <a:r>
              <a:rPr lang="cs-CZ" dirty="0" smtClean="0"/>
              <a:t> VLOŽENÍ TEXTU, ZÁKLADNÍ FORMÁTOVÁNÍ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2578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cs-CZ" i="1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r>
              <a:rPr lang="cs-CZ" i="1" dirty="0" smtClean="0">
                <a:latin typeface="+mj-lt"/>
                <a:cs typeface="Arial" pitchFamily="34" charset="0"/>
              </a:rPr>
              <a:t>Předmět: Informatika</a:t>
            </a:r>
          </a:p>
          <a:p>
            <a:pPr>
              <a:buNone/>
            </a:pPr>
            <a:r>
              <a:rPr lang="cs-CZ" i="1" dirty="0" smtClean="0">
                <a:latin typeface="+mj-lt"/>
                <a:cs typeface="Arial" pitchFamily="34" charset="0"/>
              </a:rPr>
              <a:t>Ročník: 6.ročník</a:t>
            </a:r>
          </a:p>
          <a:p>
            <a:pPr>
              <a:buNone/>
            </a:pPr>
            <a:r>
              <a:rPr lang="cs-CZ" i="1" smtClean="0">
                <a:latin typeface="+mj-lt"/>
                <a:cs typeface="Arial" pitchFamily="34" charset="0"/>
              </a:rPr>
              <a:t>Klíčová slova:Textový procesor, textový dokument, vložení textu, písmo, formát písma</a:t>
            </a:r>
            <a:endParaRPr lang="cs-CZ" i="1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r>
              <a:rPr lang="cs-CZ" i="1" dirty="0" smtClean="0">
                <a:latin typeface="+mj-lt"/>
                <a:cs typeface="Arial" pitchFamily="34" charset="0"/>
              </a:rPr>
              <a:t>Jméno autora: </a:t>
            </a:r>
            <a:r>
              <a:rPr lang="cs-CZ" i="1" dirty="0" err="1" smtClean="0">
                <a:latin typeface="+mj-lt"/>
                <a:cs typeface="Arial" pitchFamily="34" charset="0"/>
              </a:rPr>
              <a:t>Mgr.Ciboch</a:t>
            </a:r>
            <a:r>
              <a:rPr lang="cs-CZ" i="1" dirty="0" smtClean="0">
                <a:latin typeface="+mj-lt"/>
                <a:cs typeface="Arial" pitchFamily="34" charset="0"/>
              </a:rPr>
              <a:t> Michal</a:t>
            </a:r>
          </a:p>
          <a:p>
            <a:pPr>
              <a:buNone/>
            </a:pPr>
            <a:r>
              <a:rPr lang="cs-CZ" i="1" dirty="0" smtClean="0">
                <a:latin typeface="+mj-lt"/>
                <a:cs typeface="Arial" pitchFamily="34" charset="0"/>
              </a:rPr>
              <a:t>Škola: ZŠ Dobříš, Komenského nám.35, 263 01</a:t>
            </a:r>
          </a:p>
          <a:p>
            <a:pPr>
              <a:buNone/>
            </a:pPr>
            <a:endParaRPr lang="cs-CZ" i="1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endParaRPr lang="cs-CZ" i="1" dirty="0">
              <a:latin typeface="+mj-lt"/>
              <a:cs typeface="Arial" pitchFamily="34" charset="0"/>
            </a:endParaRPr>
          </a:p>
          <a:p>
            <a:pPr>
              <a:buNone/>
            </a:pPr>
            <a:endParaRPr lang="cs-CZ" i="1" dirty="0" smtClean="0">
              <a:latin typeface="+mj-lt"/>
              <a:cs typeface="Arial" pitchFamily="34" charset="0"/>
            </a:endParaRPr>
          </a:p>
          <a:p>
            <a:pPr algn="ctr">
              <a:buNone/>
            </a:pPr>
            <a:r>
              <a:rPr lang="cs-CZ" sz="2400" i="1" dirty="0">
                <a:latin typeface="+mj-lt"/>
                <a:cs typeface="Arial" pitchFamily="34" charset="0"/>
              </a:rPr>
              <a:t>Inovace školy – Dobříš, </a:t>
            </a:r>
            <a:r>
              <a:rPr lang="cs-CZ" sz="2400" i="1" dirty="0" err="1">
                <a:latin typeface="+mj-lt"/>
                <a:cs typeface="Arial" pitchFamily="34" charset="0"/>
              </a:rPr>
              <a:t>EUpenizeskolam.cz</a:t>
            </a:r>
            <a:endParaRPr lang="cs-CZ" sz="2400" i="1" dirty="0">
              <a:latin typeface="+mj-lt"/>
              <a:cs typeface="Arial" pitchFamily="34" charset="0"/>
            </a:endParaRPr>
          </a:p>
          <a:p>
            <a:pPr>
              <a:buNone/>
            </a:pPr>
            <a:endParaRPr lang="cs-CZ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cs-CZ" sz="1400" dirty="0" smtClean="0"/>
              <a:t>Kopírování a vložení textu do textového dokumentu</a:t>
            </a:r>
            <a:endParaRPr lang="cs-CZ" sz="1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3611"/>
          <a:stretch>
            <a:fillRect/>
          </a:stretch>
        </p:blipFill>
        <p:spPr bwMode="auto">
          <a:xfrm>
            <a:off x="0" y="1385392"/>
            <a:ext cx="9084235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7638"/>
          </a:xfrm>
        </p:spPr>
        <p:txBody>
          <a:bodyPr>
            <a:normAutofit/>
          </a:bodyPr>
          <a:lstStyle/>
          <a:p>
            <a:pPr algn="l"/>
            <a:r>
              <a:rPr lang="cs-CZ" sz="1400" dirty="0" smtClean="0"/>
              <a:t>Změna formátu písma (znaku). Pro změnu můžeme použít rychlou </a:t>
            </a:r>
            <a:br>
              <a:rPr lang="cs-CZ" sz="1400" dirty="0" smtClean="0"/>
            </a:br>
            <a:r>
              <a:rPr lang="cs-CZ" sz="1400" dirty="0" smtClean="0"/>
              <a:t>volbu v horním panelu stránky, nebo panel </a:t>
            </a:r>
            <a:r>
              <a:rPr lang="cs-CZ" sz="1400" b="1" dirty="0" smtClean="0"/>
              <a:t>Formát</a:t>
            </a:r>
            <a:r>
              <a:rPr lang="cs-CZ" sz="1400" dirty="0" smtClean="0"/>
              <a:t> a v nabídce </a:t>
            </a:r>
            <a:br>
              <a:rPr lang="cs-CZ" sz="1400" dirty="0" smtClean="0"/>
            </a:br>
            <a:r>
              <a:rPr lang="cs-CZ" sz="1400" dirty="0" smtClean="0"/>
              <a:t>vybereme </a:t>
            </a:r>
            <a:r>
              <a:rPr lang="cs-CZ" sz="1400" b="1" dirty="0" smtClean="0"/>
              <a:t>Znak…</a:t>
            </a:r>
            <a:endParaRPr lang="cs-CZ" sz="1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3611"/>
          <a:stretch>
            <a:fillRect/>
          </a:stretch>
        </p:blipFill>
        <p:spPr bwMode="auto">
          <a:xfrm>
            <a:off x="0" y="1349388"/>
            <a:ext cx="9144000" cy="550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r="63584" b="39521"/>
          <a:stretch>
            <a:fillRect/>
          </a:stretch>
        </p:blipFill>
        <p:spPr bwMode="auto">
          <a:xfrm>
            <a:off x="5285543" y="0"/>
            <a:ext cx="3858457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41934" t="16065" r="14361" b="27236"/>
          <a:stretch>
            <a:fillRect/>
          </a:stretch>
        </p:blipFill>
        <p:spPr bwMode="auto">
          <a:xfrm>
            <a:off x="3707904" y="3113584"/>
            <a:ext cx="461811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ipsa 6"/>
          <p:cNvSpPr/>
          <p:nvPr/>
        </p:nvSpPr>
        <p:spPr>
          <a:xfrm>
            <a:off x="1115616" y="1844824"/>
            <a:ext cx="3456384" cy="504056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6588224" y="0"/>
            <a:ext cx="1224136" cy="90872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203848" y="620688"/>
            <a:ext cx="6480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827584" y="764704"/>
            <a:ext cx="6480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ovací šipka 11"/>
          <p:cNvCxnSpPr>
            <a:endCxn id="8" idx="2"/>
          </p:cNvCxnSpPr>
          <p:nvPr/>
        </p:nvCxnSpPr>
        <p:spPr>
          <a:xfrm flipV="1">
            <a:off x="3851920" y="454360"/>
            <a:ext cx="2736304" cy="4543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>
            <a:stCxn id="10" idx="2"/>
            <a:endCxn id="7" idx="1"/>
          </p:cNvCxnSpPr>
          <p:nvPr/>
        </p:nvCxnSpPr>
        <p:spPr>
          <a:xfrm>
            <a:off x="1151620" y="1052736"/>
            <a:ext cx="470172" cy="86590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>
            <a:stCxn id="8" idx="3"/>
          </p:cNvCxnSpPr>
          <p:nvPr/>
        </p:nvCxnSpPr>
        <p:spPr>
          <a:xfrm flipH="1">
            <a:off x="4139952" y="775641"/>
            <a:ext cx="2627543" cy="243733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cs-CZ" sz="1400" dirty="0" smtClean="0"/>
              <a:t>V horním panelu můžeme dosáhnou rychlé změny:</a:t>
            </a:r>
            <a:br>
              <a:rPr lang="cs-CZ" sz="1400" dirty="0" smtClean="0"/>
            </a:br>
            <a:r>
              <a:rPr lang="cs-CZ" sz="1400" dirty="0" smtClean="0"/>
              <a:t>přednastaveného stylu textu, typu písma, velikosti písma, tloušťky písma, kurzivy, podtržení, zarovnání textu, číslování odstavce, posunutí na stránce, barvy písma, zvýraznění textu, pozadí textu v článku.</a:t>
            </a:r>
            <a:br>
              <a:rPr lang="cs-CZ" sz="1400" dirty="0" smtClean="0"/>
            </a:br>
            <a:r>
              <a:rPr lang="cs-CZ" sz="1400" dirty="0" smtClean="0"/>
              <a:t>Všechny nástroje v tomto panelu si vyzkoušej na části textu.</a:t>
            </a:r>
            <a:endParaRPr lang="cs-CZ" sz="1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b="3611"/>
          <a:stretch>
            <a:fillRect/>
          </a:stretch>
        </p:blipFill>
        <p:spPr bwMode="auto">
          <a:xfrm>
            <a:off x="0" y="1349388"/>
            <a:ext cx="9144000" cy="550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ipsa 4"/>
          <p:cNvSpPr/>
          <p:nvPr/>
        </p:nvSpPr>
        <p:spPr>
          <a:xfrm>
            <a:off x="0" y="1772816"/>
            <a:ext cx="6372200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23625" t="23625" r="22629" b="12116"/>
          <a:stretch>
            <a:fillRect/>
          </a:stretch>
        </p:blipFill>
        <p:spPr bwMode="auto">
          <a:xfrm>
            <a:off x="1691680" y="2492896"/>
            <a:ext cx="5841536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1800" y="0"/>
            <a:ext cx="6372200" cy="3212976"/>
          </a:xfrm>
        </p:spPr>
        <p:txBody>
          <a:bodyPr>
            <a:normAutofit/>
          </a:bodyPr>
          <a:lstStyle/>
          <a:p>
            <a:r>
              <a:rPr lang="cs-CZ" sz="1400" dirty="0" smtClean="0"/>
              <a:t>Možnosti nastavení z nabídky horního panelu </a:t>
            </a:r>
            <a:r>
              <a:rPr lang="cs-CZ" sz="1400" b="1" dirty="0" smtClean="0"/>
              <a:t>Formát</a:t>
            </a:r>
            <a:r>
              <a:rPr lang="cs-CZ" sz="1400" dirty="0" smtClean="0"/>
              <a:t>, </a:t>
            </a:r>
            <a:r>
              <a:rPr lang="cs-CZ" sz="1400" b="1" dirty="0" smtClean="0"/>
              <a:t>Znak…</a:t>
            </a:r>
            <a:r>
              <a:rPr lang="cs-CZ" sz="1400" dirty="0" smtClean="0"/>
              <a:t>Tato nabídka obsahuje volbu stylu písma – </a:t>
            </a:r>
            <a:r>
              <a:rPr lang="cs-CZ" sz="1400" b="1" dirty="0" smtClean="0"/>
              <a:t>Písmo</a:t>
            </a:r>
            <a:r>
              <a:rPr lang="cs-CZ" sz="1400" dirty="0" smtClean="0"/>
              <a:t>, </a:t>
            </a:r>
            <a:r>
              <a:rPr lang="cs-CZ" sz="1400" b="1" dirty="0" smtClean="0"/>
              <a:t>Efekty pro písmo</a:t>
            </a:r>
            <a:r>
              <a:rPr lang="cs-CZ" sz="1400" dirty="0" smtClean="0"/>
              <a:t>, </a:t>
            </a:r>
            <a:r>
              <a:rPr lang="cs-CZ" sz="1400" b="1" dirty="0" smtClean="0"/>
              <a:t>Umístění</a:t>
            </a:r>
            <a:r>
              <a:rPr lang="cs-CZ" sz="1400" dirty="0" smtClean="0"/>
              <a:t>, </a:t>
            </a:r>
            <a:r>
              <a:rPr lang="cs-CZ" sz="1400" b="1" dirty="0" smtClean="0"/>
              <a:t>Hypertextový odkaz</a:t>
            </a:r>
            <a:r>
              <a:rPr lang="cs-CZ" sz="1400" dirty="0" smtClean="0"/>
              <a:t> a </a:t>
            </a:r>
            <a:r>
              <a:rPr lang="cs-CZ" sz="1400" b="1" dirty="0" smtClean="0"/>
              <a:t>Pozadí</a:t>
            </a:r>
            <a:r>
              <a:rPr lang="cs-CZ" sz="1400" dirty="0" smtClean="0"/>
              <a:t>.</a:t>
            </a:r>
            <a:br>
              <a:rPr lang="cs-CZ" sz="1400" dirty="0" smtClean="0"/>
            </a:br>
            <a:r>
              <a:rPr lang="cs-CZ" sz="1400" dirty="0" smtClean="0"/>
              <a:t>Vyzkoušejte si formátování stylu písma a textu na novém dokumentu. </a:t>
            </a:r>
            <a:endParaRPr lang="cs-CZ" sz="1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r="68107" b="41411"/>
          <a:stretch>
            <a:fillRect/>
          </a:stretch>
        </p:blipFill>
        <p:spPr bwMode="auto">
          <a:xfrm>
            <a:off x="0" y="0"/>
            <a:ext cx="2798399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 l="47840" t="57644" r="36213" b="34796"/>
          <a:stretch>
            <a:fillRect/>
          </a:stretch>
        </p:blipFill>
        <p:spPr bwMode="auto">
          <a:xfrm>
            <a:off x="3203848" y="2276872"/>
            <a:ext cx="19442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5275375" y="2204864"/>
            <a:ext cx="38686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+mj-lt"/>
              </a:rPr>
              <a:t>Ukázka  nastavení stylu písma pomocí</a:t>
            </a:r>
          </a:p>
          <a:p>
            <a:r>
              <a:rPr lang="cs-CZ" sz="1400" dirty="0" smtClean="0">
                <a:latin typeface="+mj-lt"/>
              </a:rPr>
              <a:t>panelu v nabídce </a:t>
            </a:r>
            <a:r>
              <a:rPr lang="cs-CZ" sz="1400" b="1" dirty="0" smtClean="0">
                <a:latin typeface="+mj-lt"/>
              </a:rPr>
              <a:t>Písmo</a:t>
            </a:r>
            <a:r>
              <a:rPr lang="cs-CZ" sz="1400" dirty="0">
                <a:latin typeface="+mj-lt"/>
              </a:rPr>
              <a:t>,</a:t>
            </a:r>
            <a:r>
              <a:rPr lang="cs-CZ" sz="1400" dirty="0" smtClean="0">
                <a:latin typeface="+mj-lt"/>
              </a:rPr>
              <a:t> </a:t>
            </a:r>
            <a:r>
              <a:rPr lang="cs-CZ" sz="1400" b="1" dirty="0" smtClean="0">
                <a:latin typeface="+mj-lt"/>
              </a:rPr>
              <a:t>Efekty pro písmo</a:t>
            </a:r>
          </a:p>
          <a:p>
            <a:r>
              <a:rPr lang="cs-CZ" sz="1400" dirty="0">
                <a:latin typeface="+mj-lt"/>
              </a:rPr>
              <a:t>a</a:t>
            </a:r>
            <a:r>
              <a:rPr lang="cs-CZ" sz="1400" dirty="0" smtClean="0">
                <a:latin typeface="+mj-lt"/>
              </a:rPr>
              <a:t> </a:t>
            </a:r>
            <a:r>
              <a:rPr lang="cs-CZ" sz="1400" b="1" dirty="0" smtClean="0">
                <a:latin typeface="+mj-lt"/>
              </a:rPr>
              <a:t>Umístění </a:t>
            </a:r>
            <a:r>
              <a:rPr lang="cs-CZ" sz="1400" dirty="0" smtClean="0">
                <a:latin typeface="+mj-lt"/>
              </a:rPr>
              <a:t>(použit horní index).</a:t>
            </a:r>
            <a:endParaRPr lang="cs-CZ" sz="1400" dirty="0">
              <a:latin typeface="+mj-lt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 l="10040" t="20790" r="45663" b="22511"/>
          <a:stretch>
            <a:fillRect/>
          </a:stretch>
        </p:blipFill>
        <p:spPr bwMode="auto">
          <a:xfrm>
            <a:off x="4572000" y="3200400"/>
            <a:ext cx="4572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 l="10041" t="20790" r="45663" b="22511"/>
          <a:stretch>
            <a:fillRect/>
          </a:stretch>
        </p:blipFill>
        <p:spPr bwMode="auto">
          <a:xfrm>
            <a:off x="0" y="3200400"/>
            <a:ext cx="4572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212976"/>
          </a:xfrm>
        </p:spPr>
        <p:txBody>
          <a:bodyPr>
            <a:normAutofit/>
          </a:bodyPr>
          <a:lstStyle/>
          <a:p>
            <a:endParaRPr lang="cs-CZ" sz="1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l="10041" t="20790" r="45663" b="22511"/>
          <a:stretch>
            <a:fillRect/>
          </a:stretch>
        </p:blipFill>
        <p:spPr bwMode="auto">
          <a:xfrm>
            <a:off x="0" y="3200400"/>
            <a:ext cx="4572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 l="10040" t="20790" r="45663" b="22511"/>
          <a:stretch>
            <a:fillRect/>
          </a:stretch>
        </p:blipFill>
        <p:spPr bwMode="auto">
          <a:xfrm>
            <a:off x="4572000" y="3212976"/>
            <a:ext cx="4556280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/>
          <a:srcRect l="21853" t="56699" r="11116" b="24401"/>
          <a:stretch>
            <a:fillRect/>
          </a:stretch>
        </p:blipFill>
        <p:spPr bwMode="auto">
          <a:xfrm>
            <a:off x="395536" y="980728"/>
            <a:ext cx="81724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Přímá spojovací šipka 10"/>
          <p:cNvCxnSpPr/>
          <p:nvPr/>
        </p:nvCxnSpPr>
        <p:spPr>
          <a:xfrm flipH="1">
            <a:off x="683568" y="1412776"/>
            <a:ext cx="3096344" cy="2448272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flipH="1">
            <a:off x="6732240" y="1700808"/>
            <a:ext cx="216024" cy="2232248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l="23624" t="68984" r="34442" b="11171"/>
          <a:stretch>
            <a:fillRect/>
          </a:stretch>
        </p:blipFill>
        <p:spPr bwMode="auto">
          <a:xfrm>
            <a:off x="1907704" y="764704"/>
            <a:ext cx="51125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 l="10041" t="20790" r="45663" b="22511"/>
          <a:stretch>
            <a:fillRect/>
          </a:stretch>
        </p:blipFill>
        <p:spPr bwMode="auto">
          <a:xfrm>
            <a:off x="2051720" y="2537520"/>
            <a:ext cx="54006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cs-CZ" dirty="0" smtClean="0"/>
              <a:t>Konec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 b="3611"/>
          <a:stretch>
            <a:fillRect/>
          </a:stretch>
        </p:blipFill>
        <p:spPr bwMode="auto">
          <a:xfrm>
            <a:off x="0" y="1349388"/>
            <a:ext cx="9144001" cy="550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.OpenOffice Writer_vlozeni textu_zakladni formatovani_CM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6.OpenOffice Writer_vlozeni textu_zakladni formatovani_CM</Template>
  <TotalTime>0</TotalTime>
  <Words>127</Words>
  <Application>Microsoft Office PowerPoint</Application>
  <PresentationFormat>Předvádění na obrazovce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6.OpenOffice Writer_vlozeni textu_zakladni formatovani_CM</vt:lpstr>
      <vt:lpstr>Textový procesor Open Office, Writer VLOŽENÍ TEXTU, ZÁKLADNÍ FORMÁTOVÁNÍ</vt:lpstr>
      <vt:lpstr>Kopírování a vložení textu do textového dokumentu</vt:lpstr>
      <vt:lpstr>Změna formátu písma (znaku). Pro změnu můžeme použít rychlou  volbu v horním panelu stránky, nebo panel Formát a v nabídce  vybereme Znak…</vt:lpstr>
      <vt:lpstr>V horním panelu můžeme dosáhnou rychlé změny: přednastaveného stylu textu, typu písma, velikosti písma, tloušťky písma, kurzivy, podtržení, zarovnání textu, číslování odstavce, posunutí na stránce, barvy písma, zvýraznění textu, pozadí textu v článku. Všechny nástroje v tomto panelu si vyzkoušej na části textu.</vt:lpstr>
      <vt:lpstr>Možnosti nastavení z nabídky horního panelu Formát, Znak…Tato nabídka obsahuje volbu stylu písma – Písmo, Efekty pro písmo, Umístění, Hypertextový odkaz a Pozadí. Vyzkoušejte si formátování stylu písma a textu na novém dokumentu. </vt:lpstr>
      <vt:lpstr>Prezentace aplikace PowerPoint</vt:lpstr>
      <vt:lpstr>Prezentace aplikace PowerPoint</vt:lpstr>
      <vt:lpstr>Konec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Textový procesor Open Office, Writer VLOŽENÍ TEXTU, ZÁKLADNÍ FORMÁTOVÁNÍ</dc:title>
  <dc:creator>culikova</dc:creator>
  <cp:lastModifiedBy>culikova</cp:lastModifiedBy>
  <cp:revision>1</cp:revision>
  <dcterms:created xsi:type="dcterms:W3CDTF">2012-08-13T06:24:13Z</dcterms:created>
  <dcterms:modified xsi:type="dcterms:W3CDTF">2012-08-13T06:24:36Z</dcterms:modified>
</cp:coreProperties>
</file>