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7B936-5807-4B74-9EAE-9CE4091F6B04}" type="datetimeFigureOut">
              <a:rPr lang="cs-CZ" smtClean="0"/>
              <a:pPr/>
              <a:t>13.8.2012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6F050-705C-42CB-8A53-DE28FD4EF8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cs-CZ" dirty="0" smtClean="0"/>
              <a:t>Textový procesor Open Office, </a:t>
            </a:r>
            <a:r>
              <a:rPr lang="cs-CZ" dirty="0" err="1" smtClean="0"/>
              <a:t>Writer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VLOŽENÍ POLE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</a:t>
            </a:r>
            <a:r>
              <a:rPr lang="cs-CZ" i="1" smtClean="0">
                <a:latin typeface="+mj-lt"/>
                <a:cs typeface="Arial" pitchFamily="34" charset="0"/>
              </a:rPr>
              <a:t>: Textový procesor, vložit, pole, vzhled, stínování polí</a:t>
            </a: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cs-CZ" sz="1400" b="1" dirty="0" smtClean="0"/>
              <a:t>Základní pole pro použití</a:t>
            </a:r>
            <a:br>
              <a:rPr lang="cs-CZ" sz="1400" b="1" dirty="0" smtClean="0"/>
            </a:b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dirty="0" smtClean="0"/>
              <a:t>Základní pole jsou připravena v nabídce </a:t>
            </a:r>
            <a:r>
              <a:rPr lang="cs-CZ" sz="1400" b="1" dirty="0" smtClean="0"/>
              <a:t>Vložit | Pole</a:t>
            </a:r>
            <a:r>
              <a:rPr lang="cs-CZ" sz="1400" dirty="0" smtClean="0"/>
              <a:t>, první z nich je aktuální datum: 24.7.2009 a čas: 11:42:18. Následují číslo aktuální stránky a celkový počet stránek. Tato pole se používají v záhlavích či zápatích ve formě Strana 1/2. </a:t>
            </a:r>
            <a:br>
              <a:rPr lang="cs-CZ" sz="1400" dirty="0" smtClean="0"/>
            </a:b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0768"/>
            <a:ext cx="9158309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dirty="0" smtClean="0"/>
              <a:t>Hodnota pole je vykreslena se šedým pozadím – toto pozadí se netiskne, jedná se jen o vizuální upozornění, že zvýrazněná část textu je pole. Barvu lze změnit v nastavení </a:t>
            </a:r>
            <a:r>
              <a:rPr lang="cs-CZ" sz="1400" b="1" dirty="0" smtClean="0"/>
              <a:t>Nástroj | Volby | Vzhled</a:t>
            </a:r>
            <a:r>
              <a:rPr lang="cs-CZ" sz="1400" dirty="0" smtClean="0"/>
              <a:t>, sekce </a:t>
            </a:r>
            <a:r>
              <a:rPr lang="cs-CZ" sz="1400" b="1" dirty="0" smtClean="0"/>
              <a:t>Textový dokument</a:t>
            </a:r>
            <a:r>
              <a:rPr lang="cs-CZ" sz="1400" dirty="0" smtClean="0"/>
              <a:t> a položka </a:t>
            </a:r>
            <a:r>
              <a:rPr lang="cs-CZ" sz="1400" b="1" dirty="0" smtClean="0"/>
              <a:t>Stínování polí</a:t>
            </a:r>
            <a:r>
              <a:rPr lang="cs-CZ" sz="1400" dirty="0" smtClean="0"/>
              <a:t>.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8"/>
            <a:ext cx="9144000" cy="550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26869" t="19485" r="9344" b="23815"/>
          <a:stretch>
            <a:fillRect/>
          </a:stretch>
        </p:blipFill>
        <p:spPr bwMode="auto">
          <a:xfrm>
            <a:off x="3635896" y="3717032"/>
            <a:ext cx="5328592" cy="296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1400" b="1" dirty="0" smtClean="0"/>
              <a:t>Klávesová zkratka </a:t>
            </a:r>
            <a:r>
              <a:rPr lang="cs-CZ" sz="1400" b="1" dirty="0" err="1" smtClean="0"/>
              <a:t>Ctrl</a:t>
            </a:r>
            <a:r>
              <a:rPr lang="cs-CZ" sz="1400" b="1" dirty="0" smtClean="0"/>
              <a:t>-F2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Pomocí klávesové zkratky [</a:t>
            </a:r>
            <a:r>
              <a:rPr lang="cs-CZ" sz="1400" dirty="0" err="1" smtClean="0"/>
              <a:t>Ctrl</a:t>
            </a:r>
            <a:r>
              <a:rPr lang="cs-CZ" sz="1400" dirty="0" smtClean="0"/>
              <a:t>-F2], nebo nabídky </a:t>
            </a:r>
            <a:r>
              <a:rPr lang="cs-CZ" sz="1400" b="1" dirty="0" smtClean="0"/>
              <a:t>Vložit | Pole | Jiné</a:t>
            </a:r>
            <a:r>
              <a:rPr lang="cs-CZ" sz="1400" dirty="0" smtClean="0"/>
              <a:t>, se zobrazí kompletní nabídka polí. Ta jsou rozčleněna do několika sekcí, přičemž každá sekce má svou kartu v zobrazeném dialogu: </a:t>
            </a:r>
            <a:r>
              <a:rPr lang="cs-CZ" sz="1400" b="1" dirty="0" smtClean="0"/>
              <a:t>Dokument</a:t>
            </a:r>
            <a:r>
              <a:rPr lang="cs-CZ" sz="1400" dirty="0" smtClean="0"/>
              <a:t>, </a:t>
            </a:r>
            <a:r>
              <a:rPr lang="cs-CZ" sz="1400" b="1" dirty="0" smtClean="0"/>
              <a:t>Křížové odkazy</a:t>
            </a:r>
            <a:r>
              <a:rPr lang="cs-CZ" sz="1400" dirty="0" smtClean="0"/>
              <a:t>, </a:t>
            </a:r>
            <a:r>
              <a:rPr lang="cs-CZ" sz="1400" b="1" dirty="0" smtClean="0"/>
              <a:t>Funkce</a:t>
            </a:r>
            <a:r>
              <a:rPr lang="cs-CZ" sz="1400" dirty="0" smtClean="0"/>
              <a:t>, </a:t>
            </a:r>
            <a:r>
              <a:rPr lang="cs-CZ" sz="1400" b="1" dirty="0" smtClean="0"/>
              <a:t>Informace o dokumentu</a:t>
            </a:r>
            <a:r>
              <a:rPr lang="cs-CZ" sz="1400" dirty="0" smtClean="0"/>
              <a:t>, </a:t>
            </a:r>
            <a:r>
              <a:rPr lang="cs-CZ" sz="1400" b="1" dirty="0" smtClean="0"/>
              <a:t>Proměnné</a:t>
            </a:r>
            <a:r>
              <a:rPr lang="cs-CZ" sz="1400" dirty="0" smtClean="0"/>
              <a:t> a </a:t>
            </a:r>
            <a:r>
              <a:rPr lang="cs-CZ" sz="1400" b="1" dirty="0" smtClean="0"/>
              <a:t>Databáze</a:t>
            </a:r>
            <a:r>
              <a:rPr lang="cs-CZ" sz="1400" dirty="0" smtClean="0"/>
              <a:t>. Projděme si ty nejzajímavější.</a:t>
            </a:r>
            <a:endParaRPr lang="cs-CZ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b="3611"/>
          <a:stretch>
            <a:fillRect/>
          </a:stretch>
        </p:blipFill>
        <p:spPr bwMode="auto">
          <a:xfrm>
            <a:off x="0" y="1349389"/>
            <a:ext cx="9144000" cy="550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Použitý 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www.</a:t>
            </a:r>
            <a:r>
              <a:rPr lang="cs-CZ" dirty="0" err="1" smtClean="0"/>
              <a:t>openoffice.cz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9.OpenOffice Writer_vlozeni pole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9.OpenOffice Writer_vlozeni pole_CM</Template>
  <TotalTime>0</TotalTime>
  <Words>104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9.OpenOffice Writer_vlozeni pole_CM</vt:lpstr>
      <vt:lpstr>Textový procesor Open Office, Writer  VLOŽENÍ POLE</vt:lpstr>
      <vt:lpstr>Základní pole pro použití  Základní pole jsou připravena v nabídce Vložit | Pole, první z nich je aktuální datum: 24.7.2009 a čas: 11:42:18. Následují číslo aktuální stránky a celkový počet stránek. Tato pole se používají v záhlavích či zápatích ve formě Strana 1/2.  </vt:lpstr>
      <vt:lpstr>Hodnota pole je vykreslena se šedým pozadím – toto pozadí se netiskne, jedná se jen o vizuální upozornění, že zvýrazněná část textu je pole. Barvu lze změnit v nastavení Nástroj | Volby | Vzhled, sekce Textový dokument a položka Stínování polí.</vt:lpstr>
      <vt:lpstr>Klávesová zkratka Ctrl-F2  Pomocí klávesové zkratky [Ctrl-F2], nebo nabídky Vložit | Pole | Jiné, se zobrazí kompletní nabídka polí. Ta jsou rozčleněna do několika sekcí, přičemž každá sekce má svou kartu v zobrazeném dialogu: Dokument, Křížové odkazy, Funkce, Informace o dokumentu, Proměnné a Databáze. Projděme si ty nejzajímavější.</vt:lpstr>
      <vt:lpstr>Konec</vt:lpstr>
      <vt:lpstr>Použitý 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Textový procesor Open Office, Writer  VLOŽENÍ POLE</dc:title>
  <dc:creator>culikova</dc:creator>
  <cp:lastModifiedBy>culikova</cp:lastModifiedBy>
  <cp:revision>1</cp:revision>
  <dcterms:created xsi:type="dcterms:W3CDTF">2012-08-13T06:26:29Z</dcterms:created>
  <dcterms:modified xsi:type="dcterms:W3CDTF">2012-08-13T06:26:45Z</dcterms:modified>
</cp:coreProperties>
</file>