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D505-2FB1-4BFF-835A-259512E3A0C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931B-00BC-4AAC-AC88-A291B842C6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Textový procesor Open Office, </a:t>
            </a:r>
            <a:r>
              <a:rPr lang="cs-CZ" dirty="0" err="1" smtClean="0"/>
              <a:t>Writer</a:t>
            </a:r>
            <a:r>
              <a:rPr lang="cs-CZ" dirty="0" smtClean="0"/>
              <a:t> VLOŽENÍ GRAFU, ZÁKLADNÍ FORMÁTOVÁNÍ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Textový procesor, textový dokument, graf, formát grafu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Vložení grafu provedeme rozbalením nabídky Vložit v záhlaví dokumentu. Ve spodní části nabídky volbou Objekt a Graf.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Po vložení základního grafu nastavíme data a rozvrhneme jednotlivé sloupce a hodnoty (popisky) osy X a Y tvořeného grafu.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179512" y="1844824"/>
            <a:ext cx="360040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539552" y="2060848"/>
            <a:ext cx="4176464" cy="1008112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Možnosti změny typu grafu se zobrazí použitím ikony v panelu grafu Typ grafu. Volíme z nabídky několika grafů, vyzkoušejte vyhovující formáty.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0768"/>
            <a:ext cx="915830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.OpenOffice Writer_vlozeni grafu_zakladni formatovani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5.OpenOffice Writer_vlozeni grafu_zakladni formatovani_CM</Template>
  <TotalTime>0</TotalTime>
  <Words>117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5.OpenOffice Writer_vlozeni grafu_zakladni formatovani_CM</vt:lpstr>
      <vt:lpstr>Textový procesor Open Office, Writer VLOŽENÍ GRAFU, ZÁKLADNÍ FORMÁTOVÁNÍ</vt:lpstr>
      <vt:lpstr>Vložení grafu provedeme rozbalením nabídky Vložit v záhlaví dokumentu. Ve spodní části nabídky volbou Objekt a Graf.</vt:lpstr>
      <vt:lpstr>Po vložení základního grafu nastavíme data a rozvrhneme jednotlivé sloupce a hodnoty (popisky) osy X a Y tvořeného grafu.</vt:lpstr>
      <vt:lpstr>Možnosti změny typu grafu se zobrazí použitím ikony v panelu grafu Typ grafu. Volíme z nabídky několika grafů, vyzkoušejte vyhovující formáty.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procesor Open Office, Writer VLOŽENÍ GRAFU, ZÁKLADNÍ FORMÁTOVÁNÍ</dc:title>
  <dc:creator>culikova</dc:creator>
  <cp:lastModifiedBy>culikova</cp:lastModifiedBy>
  <cp:revision>1</cp:revision>
  <dcterms:created xsi:type="dcterms:W3CDTF">2012-08-13T06:23:27Z</dcterms:created>
  <dcterms:modified xsi:type="dcterms:W3CDTF">2012-08-13T06:23:53Z</dcterms:modified>
</cp:coreProperties>
</file>