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5F343-81DD-4997-9648-F3F46980BCCB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C21D-4D2B-405B-A62E-208594F5F59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Textový procesor Open Office, </a:t>
            </a:r>
            <a:r>
              <a:rPr lang="cs-CZ" dirty="0" err="1" smtClean="0"/>
              <a:t>Writer</a:t>
            </a:r>
            <a:r>
              <a:rPr lang="cs-CZ" dirty="0" smtClean="0"/>
              <a:t> VLOŽENÍ TABULKY, ZÁKLADNÍ FORMÁTOVÁNÍ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</a:t>
            </a:r>
            <a:r>
              <a:rPr lang="cs-CZ" i="1" smtClean="0">
                <a:latin typeface="+mj-lt"/>
                <a:cs typeface="Arial" pitchFamily="34" charset="0"/>
              </a:rPr>
              <a:t>: Textový procesor, textový dokument, tabulka, formát tabulky</a:t>
            </a: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Tabulku můžeme vložit přes hlavní horní panel – </a:t>
            </a:r>
            <a:r>
              <a:rPr lang="cs-CZ" sz="1400" b="1" dirty="0" smtClean="0"/>
              <a:t>Tabulka</a:t>
            </a:r>
            <a:r>
              <a:rPr lang="cs-CZ" sz="1400" dirty="0" smtClean="0"/>
              <a:t>, Vložit, Tabulka… (Ctrl+12), kurzor musí blikat na místě kde chceme tabulku umístit</a:t>
            </a:r>
            <a:endParaRPr lang="cs-CZ" sz="14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0768"/>
            <a:ext cx="9158309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V novém okně </a:t>
            </a:r>
            <a:r>
              <a:rPr lang="cs-CZ" sz="1400" b="1" dirty="0" smtClean="0"/>
              <a:t>Vložit tabulku</a:t>
            </a:r>
            <a:r>
              <a:rPr lang="cs-CZ" sz="1400" dirty="0" smtClean="0"/>
              <a:t> nastavíme počet sloupců a řádků, panelem </a:t>
            </a:r>
            <a:r>
              <a:rPr lang="cs-CZ" sz="1400" b="1" dirty="0" smtClean="0"/>
              <a:t>Automatický formát… </a:t>
            </a:r>
            <a:r>
              <a:rPr lang="cs-CZ" sz="1400" dirty="0" smtClean="0"/>
              <a:t>, můžeme použít přednastavené formáty tabulky</a:t>
            </a: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Vložením tabulky spustíme panel </a:t>
            </a:r>
            <a:r>
              <a:rPr lang="cs-CZ" sz="1400" b="1" dirty="0" smtClean="0"/>
              <a:t>Tabulka</a:t>
            </a:r>
            <a:r>
              <a:rPr lang="cs-CZ" sz="1400" dirty="0" smtClean="0"/>
              <a:t>, v tomto panelu nastavujeme možnosti formátu tabulky, barvu, ohraničení, počet řádků a sloupců, sloučení buněk tabulky, rozdělení buněk tabulky a ikonu pro další nastavení. Nastavíme zde zarovnání tabulky na stránce, tok textu, přesnou šířku sloupce a pozadí.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Vyplníme vloženou tabulku a text formátujeme pomocí panelu, který se zobrazí po kliknutím na pravé tlačítko myši v oblasti tabulky. Pravým tlačítkem myši  upravujeme tažením kurzoru velkosti buněk  rukou. 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Formátování pomocí kurzoru</a:t>
            </a:r>
            <a:br>
              <a:rPr lang="cs-CZ" sz="1400" b="1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Rozměry buněk měníme pomocí kurzoru – kurzor nastavíme mezi buňky tabulky, kterým chceme měnit rozměry, následným přidržením levého tlačítka a tažením měníme na požadovaný rozměr.</a:t>
            </a:r>
            <a:endParaRPr lang="cs-CZ" sz="1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-1016" y="1348776"/>
            <a:ext cx="9145016" cy="5509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.OpenOffice Writer_tabulka_zakladni formatovani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4.OpenOffice Writer_tabulka_zakladni formatovani_CM</Template>
  <TotalTime>0</TotalTime>
  <Words>186</Words>
  <Application>Microsoft Office PowerPoint</Application>
  <PresentationFormat>Předvádění na obrazovce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4.OpenOffice Writer_tabulka_zakladni formatovani_CM</vt:lpstr>
      <vt:lpstr>Textový procesor Open Office, Writer VLOŽENÍ TABULKY, ZÁKLADNÍ FORMÁTOVÁNÍ</vt:lpstr>
      <vt:lpstr>Tabulku můžeme vložit přes hlavní horní panel – Tabulka, Vložit, Tabulka… (Ctrl+12), kurzor musí blikat na místě kde chceme tabulku umístit</vt:lpstr>
      <vt:lpstr>V novém okně Vložit tabulku nastavíme počet sloupců a řádků, panelem Automatický formát… , můžeme použít přednastavené formáty tabulky</vt:lpstr>
      <vt:lpstr>Vložením tabulky spustíme panel Tabulka, v tomto panelu nastavujeme možnosti formátu tabulky, barvu, ohraničení, počet řádků a sloupců, sloučení buněk tabulky, rozdělení buněk tabulky a ikonu pro další nastavení. Nastavíme zde zarovnání tabulky na stránce, tok textu, přesnou šířku sloupce a pozadí.</vt:lpstr>
      <vt:lpstr>Vyplníme vloženou tabulku a text formátujeme pomocí panelu, který se zobrazí po kliknutím na pravé tlačítko myši v oblasti tabulky. Pravým tlačítkem myši  upravujeme tažením kurzoru velkosti buněk  rukou. </vt:lpstr>
      <vt:lpstr>Formátování pomocí kurzoru  Rozměry buněk měníme pomocí kurzoru – kurzor nastavíme mezi buňky tabulky, kterým chceme měnit rozměry, následným přidržením levého tlačítka a tažením měníme na požadovaný rozměr.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Textový procesor Open Office, Writer VLOŽENÍ TABULKY, ZÁKLADNÍ FORMÁTOVÁNÍ</dc:title>
  <dc:creator>culikova</dc:creator>
  <cp:lastModifiedBy>culikova</cp:lastModifiedBy>
  <cp:revision>1</cp:revision>
  <dcterms:created xsi:type="dcterms:W3CDTF">2012-08-13T06:22:09Z</dcterms:created>
  <dcterms:modified xsi:type="dcterms:W3CDTF">2012-08-13T06:22:29Z</dcterms:modified>
</cp:coreProperties>
</file>