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34E-EEE2-4B92-8C67-57ED74C76D74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E322-AA18-4021-8F15-8899D5E06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Textový procesor Open Office, </a:t>
            </a:r>
            <a:r>
              <a:rPr lang="cs-CZ" dirty="0" err="1" smtClean="0"/>
              <a:t>Writer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AUTOMATICKÉ OPRAVY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Textový procesor, nástroje, automatické opravy, výjimky, volby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Nastavení automatických oprav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Vlastní nastavení automatických oprav  otevřením panelu </a:t>
            </a:r>
            <a:r>
              <a:rPr lang="cs-CZ" sz="1400" b="1" dirty="0" smtClean="0"/>
              <a:t>Nástroje</a:t>
            </a:r>
            <a:r>
              <a:rPr lang="cs-CZ" sz="1400" dirty="0" smtClean="0"/>
              <a:t> a z nabídky vybereme </a:t>
            </a:r>
            <a:r>
              <a:rPr lang="cs-CZ" sz="1400" b="1" dirty="0" smtClean="0"/>
              <a:t>Nastavení automatických oprav</a:t>
            </a:r>
            <a:r>
              <a:rPr lang="cs-CZ" sz="1400" dirty="0" smtClean="0"/>
              <a:t> – zobrazí se nám okno </a:t>
            </a:r>
            <a:r>
              <a:rPr lang="cs-CZ" sz="1400" b="1" dirty="0" smtClean="0"/>
              <a:t>Automatické opravy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7759" t="17955" r="27945" b="21566"/>
          <a:stretch>
            <a:fillRect/>
          </a:stretch>
        </p:blipFill>
        <p:spPr bwMode="auto">
          <a:xfrm>
            <a:off x="4283968" y="2564904"/>
            <a:ext cx="447237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M</a:t>
            </a:r>
            <a:r>
              <a:rPr lang="cs-CZ" sz="1400" dirty="0" smtClean="0"/>
              <a:t>ožnost </a:t>
            </a:r>
            <a:r>
              <a:rPr lang="cs-CZ" sz="1400" b="1" dirty="0"/>
              <a:t>N</a:t>
            </a:r>
            <a:r>
              <a:rPr lang="cs-CZ" sz="1400" b="1" dirty="0" smtClean="0"/>
              <a:t>ahradit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Seznam určený především pro opravu překlepů v textu, můžeme definovat zkratky často používaných slov, celých slovních spojení a značek. K náhradě dojde při psaní zkratky a následnému stisku znaku, který ukončuje slovo.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-14309" y="1340768"/>
            <a:ext cx="915830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Panel </a:t>
            </a:r>
            <a:r>
              <a:rPr lang="cs-CZ" sz="1400" b="1" dirty="0" smtClean="0"/>
              <a:t>Výjimky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Zakázání automatického přepisování velkých písmen, např. za zkratkami .</a:t>
            </a:r>
            <a:br>
              <a:rPr lang="cs-CZ" sz="1400" dirty="0" smtClean="0"/>
            </a:b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r>
              <a:rPr lang="cs-CZ" sz="1400" dirty="0" smtClean="0"/>
              <a:t>Panel </a:t>
            </a:r>
            <a:r>
              <a:rPr lang="cs-CZ" sz="1400" b="1" dirty="0" smtClean="0"/>
              <a:t>Volby</a:t>
            </a:r>
            <a:br>
              <a:rPr lang="cs-CZ" sz="1400" b="1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Nastavení pro textový procesor jaké automatické opravy má vykonávat. Použít tabulku náhrad, opravovat velká písmena, automaticky nahrazovat první písmenko věty za velké .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4055"/>
          <a:stretch>
            <a:fillRect/>
          </a:stretch>
        </p:blipFill>
        <p:spPr bwMode="auto">
          <a:xfrm>
            <a:off x="0" y="1374744"/>
            <a:ext cx="9144000" cy="548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Nahrazování vlastních uvozovek - korekce</a:t>
            </a:r>
            <a:endParaRPr lang="cs-CZ" sz="1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7"/>
            <a:ext cx="9144001" cy="55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Dokončování slov</a:t>
            </a:r>
            <a:br>
              <a:rPr lang="cs-CZ" sz="1400" b="1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Zde si můžete nastavit či úplně vypnout nabízené varianty dlouhých slov při psaní textu. Pokud Vám tedy tato funkce nevyhovuje jednoduše odškrtněte Povolit dokončování slov.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.OpenOffice Writer_automaticke opravy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10.OpenOffice Writer_automaticke opravy_CM</Template>
  <TotalTime>0</TotalTime>
  <Words>64</Words>
  <Application>Microsoft Office PowerPoint</Application>
  <PresentationFormat>Předvádění na obrazovce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10.OpenOffice Writer_automaticke opravy_CM</vt:lpstr>
      <vt:lpstr>Textový procesor Open Office, Writer  AUTOMATICKÉ OPRAVY</vt:lpstr>
      <vt:lpstr>Nastavení automatických oprav  Vlastní nastavení automatických oprav  otevřením panelu Nástroje a z nabídky vybereme Nastavení automatických oprav – zobrazí se nám okno Automatické opravy.</vt:lpstr>
      <vt:lpstr> Možnost Nahradit  Seznam určený především pro opravu překlepů v textu, můžeme definovat zkratky často používaných slov, celých slovních spojení a značek. K náhradě dojde při psaní zkratky a následnému stisku znaku, který ukončuje slovo.</vt:lpstr>
      <vt:lpstr> Panel Výjimky  Zakázání automatického přepisování velkých písmen, např. za zkratkami . </vt:lpstr>
      <vt:lpstr>Panel Volby  Nastavení pro textový procesor jaké automatické opravy má vykonávat. Použít tabulku náhrad, opravovat velká písmena, automaticky nahrazovat první písmenko věty za velké .</vt:lpstr>
      <vt:lpstr>Nahrazování vlastních uvozovek - korekce</vt:lpstr>
      <vt:lpstr>Dokončování slov  Zde si můžete nastavit či úplně vypnout nabízené varianty dlouhých slov při psaní textu. Pokud Vám tedy tato funkce nevyhovuje jednoduše odškrtněte Povolit dokončování slov.</vt:lpstr>
      <vt:lpstr>Konec</vt:lpstr>
      <vt:lpstr>Použitý zdroj: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procesor Open Office, Writer  AUTOMATICKÉ OPRAVY</dc:title>
  <dc:creator>culikova</dc:creator>
  <cp:lastModifiedBy>culikova</cp:lastModifiedBy>
  <cp:revision>1</cp:revision>
  <dcterms:created xsi:type="dcterms:W3CDTF">2012-08-13T06:27:03Z</dcterms:created>
  <dcterms:modified xsi:type="dcterms:W3CDTF">2012-08-13T06:27:22Z</dcterms:modified>
</cp:coreProperties>
</file>