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F34E-EEE2-4B92-8C67-57ED74C76D7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E322-AA18-4021-8F15-8899D5E061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F34E-EEE2-4B92-8C67-57ED74C76D7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E322-AA18-4021-8F15-8899D5E061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F34E-EEE2-4B92-8C67-57ED74C76D7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E322-AA18-4021-8F15-8899D5E061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F34E-EEE2-4B92-8C67-57ED74C76D7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E322-AA18-4021-8F15-8899D5E061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F34E-EEE2-4B92-8C67-57ED74C76D7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E322-AA18-4021-8F15-8899D5E061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F34E-EEE2-4B92-8C67-57ED74C76D7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E322-AA18-4021-8F15-8899D5E061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F34E-EEE2-4B92-8C67-57ED74C76D7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E322-AA18-4021-8F15-8899D5E061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F34E-EEE2-4B92-8C67-57ED74C76D7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E322-AA18-4021-8F15-8899D5E061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F34E-EEE2-4B92-8C67-57ED74C76D7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E322-AA18-4021-8F15-8899D5E061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F34E-EEE2-4B92-8C67-57ED74C76D7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E322-AA18-4021-8F15-8899D5E061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F34E-EEE2-4B92-8C67-57ED74C76D7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E322-AA18-4021-8F15-8899D5E061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DF34E-EEE2-4B92-8C67-57ED74C76D7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3E322-AA18-4021-8F15-8899D5E0615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>
            <a:normAutofit/>
          </a:bodyPr>
          <a:lstStyle/>
          <a:p>
            <a:r>
              <a:rPr lang="cs-CZ" dirty="0" smtClean="0"/>
              <a:t>Textový procesor Open Office, </a:t>
            </a:r>
            <a:r>
              <a:rPr lang="cs-CZ" dirty="0" err="1" smtClean="0"/>
              <a:t>Writer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AUTOMATICKÉ OPRAVY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257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Předmět: Informatika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Ročník: 6.ročník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Klíčová slova</a:t>
            </a:r>
            <a:r>
              <a:rPr lang="cs-CZ" i="1" smtClean="0">
                <a:latin typeface="+mj-lt"/>
                <a:cs typeface="Arial" pitchFamily="34" charset="0"/>
              </a:rPr>
              <a:t>: Textový procesor, nástroje, automatické opravy, výjimky, volby</a:t>
            </a: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Jméno autora: </a:t>
            </a:r>
            <a:r>
              <a:rPr lang="cs-CZ" i="1" dirty="0" err="1" smtClean="0">
                <a:latin typeface="+mj-lt"/>
                <a:cs typeface="Arial" pitchFamily="34" charset="0"/>
              </a:rPr>
              <a:t>Mgr.Ciboch</a:t>
            </a:r>
            <a:r>
              <a:rPr lang="cs-CZ" i="1" dirty="0" smtClean="0">
                <a:latin typeface="+mj-lt"/>
                <a:cs typeface="Arial" pitchFamily="34" charset="0"/>
              </a:rPr>
              <a:t> Michal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Škola: ZŠ Dobříš, Komenského nám.35, 263 01</a:t>
            </a: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 algn="ctr">
              <a:buNone/>
            </a:pPr>
            <a:r>
              <a:rPr lang="cs-CZ" sz="2400" i="1" dirty="0">
                <a:latin typeface="+mj-lt"/>
                <a:cs typeface="Arial" pitchFamily="34" charset="0"/>
              </a:rPr>
              <a:t>Inovace školy – Dobříš, </a:t>
            </a:r>
            <a:r>
              <a:rPr lang="cs-CZ" sz="2400" i="1" dirty="0" err="1">
                <a:latin typeface="+mj-lt"/>
                <a:cs typeface="Arial" pitchFamily="34" charset="0"/>
              </a:rPr>
              <a:t>EUpenizeskolam.cz</a:t>
            </a:r>
            <a:endParaRPr lang="cs-CZ" sz="2400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b="1" dirty="0" smtClean="0"/>
              <a:t>Nastavení automatických oprav</a:t>
            </a:r>
            <a:br>
              <a:rPr lang="cs-CZ" sz="1400" b="1" dirty="0" smtClean="0"/>
            </a:br>
            <a:r>
              <a:rPr lang="cs-CZ" sz="1400" b="1" dirty="0"/>
              <a:t/>
            </a:r>
            <a:br>
              <a:rPr lang="cs-CZ" sz="1400" b="1" dirty="0"/>
            </a:br>
            <a:r>
              <a:rPr lang="cs-CZ" sz="1400" dirty="0" smtClean="0"/>
              <a:t>Vlastní nastavení automatických oprav  otevřením panelu </a:t>
            </a:r>
            <a:r>
              <a:rPr lang="cs-CZ" sz="1400" b="1" dirty="0" smtClean="0"/>
              <a:t>Nástroje</a:t>
            </a:r>
            <a:r>
              <a:rPr lang="cs-CZ" sz="1400" dirty="0" smtClean="0"/>
              <a:t> a z nabídky vybereme </a:t>
            </a:r>
            <a:r>
              <a:rPr lang="cs-CZ" sz="1400" b="1" dirty="0" smtClean="0"/>
              <a:t>Nastavení automatických oprav</a:t>
            </a:r>
            <a:r>
              <a:rPr lang="cs-CZ" sz="1400" dirty="0" smtClean="0"/>
              <a:t> – zobrazí se nám okno </a:t>
            </a:r>
            <a:r>
              <a:rPr lang="cs-CZ" sz="1400" b="1" dirty="0" smtClean="0"/>
              <a:t>Automatické opravy</a:t>
            </a:r>
            <a:r>
              <a:rPr lang="cs-CZ" sz="1400" dirty="0" smtClean="0"/>
              <a:t>.</a:t>
            </a:r>
            <a:endParaRPr 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9388"/>
            <a:ext cx="9144000" cy="550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27759" t="17955" r="27945" b="21566"/>
          <a:stretch>
            <a:fillRect/>
          </a:stretch>
        </p:blipFill>
        <p:spPr bwMode="auto">
          <a:xfrm>
            <a:off x="4283968" y="2564904"/>
            <a:ext cx="4472372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Autofit/>
          </a:bodyPr>
          <a:lstStyle/>
          <a:p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M</a:t>
            </a:r>
            <a:r>
              <a:rPr lang="cs-CZ" sz="1400" dirty="0" smtClean="0"/>
              <a:t>ožnost </a:t>
            </a:r>
            <a:r>
              <a:rPr lang="cs-CZ" sz="1400" b="1" dirty="0"/>
              <a:t>N</a:t>
            </a:r>
            <a:r>
              <a:rPr lang="cs-CZ" sz="1400" b="1" dirty="0" smtClean="0"/>
              <a:t>ahradit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 smtClean="0"/>
              <a:t>Seznam určený především pro opravu překlepů v textu, můžeme definovat zkratky často používaných slov, celých slovních spojení a značek. K náhradě dojde při psaní zkratky a následnému stisku znaku, který ukončuje slovo.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-14309" y="1340768"/>
            <a:ext cx="9158309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Autofit/>
          </a:bodyPr>
          <a:lstStyle/>
          <a:p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 smtClean="0"/>
              <a:t>Panel </a:t>
            </a:r>
            <a:r>
              <a:rPr lang="cs-CZ" sz="1400" b="1" dirty="0" smtClean="0"/>
              <a:t>Výjimky</a:t>
            </a:r>
            <a:br>
              <a:rPr lang="cs-CZ" sz="1400" b="1" dirty="0" smtClean="0"/>
            </a:br>
            <a:r>
              <a:rPr lang="cs-CZ" sz="1400" b="1" dirty="0"/>
              <a:t/>
            </a:r>
            <a:br>
              <a:rPr lang="cs-CZ" sz="1400" b="1" dirty="0"/>
            </a:br>
            <a:r>
              <a:rPr lang="cs-CZ" sz="1400" dirty="0" smtClean="0"/>
              <a:t>Zakázání automatického přepisování velkých písmen, např. za zkratkami .</a:t>
            </a:r>
            <a:br>
              <a:rPr lang="cs-CZ" sz="1400" dirty="0" smtClean="0"/>
            </a:b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9388"/>
            <a:ext cx="9144000" cy="550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>
            <a:noAutofit/>
          </a:bodyPr>
          <a:lstStyle/>
          <a:p>
            <a:r>
              <a:rPr lang="cs-CZ" sz="1400" dirty="0" smtClean="0"/>
              <a:t>Panel </a:t>
            </a:r>
            <a:r>
              <a:rPr lang="cs-CZ" sz="1400" b="1" dirty="0" smtClean="0"/>
              <a:t>Volby</a:t>
            </a:r>
            <a:br>
              <a:rPr lang="cs-CZ" sz="1400" b="1" dirty="0" smtClean="0"/>
            </a:b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 smtClean="0"/>
              <a:t>Nastavení pro textový procesor jaké automatické opravy má vykonávat. Použít tabulku náhrad, opravovat velká písmena, automaticky nahrazovat první písmenko věty za velké .</a:t>
            </a:r>
            <a:endParaRPr lang="cs-CZ" sz="1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b="4055"/>
          <a:stretch>
            <a:fillRect/>
          </a:stretch>
        </p:blipFill>
        <p:spPr bwMode="auto">
          <a:xfrm>
            <a:off x="0" y="1374744"/>
            <a:ext cx="9144000" cy="548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b="1" dirty="0" smtClean="0"/>
              <a:t>Nahrazování vlastních uvozovek - korekce</a:t>
            </a:r>
            <a:endParaRPr lang="cs-CZ" sz="14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9387"/>
            <a:ext cx="9144001" cy="550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b="1" dirty="0" smtClean="0"/>
              <a:t>Dokončování slov</a:t>
            </a:r>
            <a:br>
              <a:rPr lang="cs-CZ" sz="1400" b="1" dirty="0" smtClean="0"/>
            </a:b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Zde si můžete nastavit či úplně vypnout nabízené varianty dlouhých slov při psaní textu. Pokud Vám tedy tato funkce nevyhovuje jednoduše odškrtněte Povolit dokončování slov.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9388"/>
            <a:ext cx="9144000" cy="550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Použitý zdroj: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www.</a:t>
            </a:r>
            <a:r>
              <a:rPr lang="cs-CZ" dirty="0" err="1" smtClean="0"/>
              <a:t>openoffice.cz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0.OpenOffice Writer_automaticke opravy_CM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10.OpenOffice Writer_automaticke opravy_CM</Template>
  <TotalTime>0</TotalTime>
  <Words>64</Words>
  <Application>Microsoft Office PowerPoint</Application>
  <PresentationFormat>Předvádění na obrazovce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10.OpenOffice Writer_automaticke opravy_CM</vt:lpstr>
      <vt:lpstr>Textový procesor Open Office, Writer  AUTOMATICKÉ OPRAVY</vt:lpstr>
      <vt:lpstr>Nastavení automatických oprav  Vlastní nastavení automatických oprav  otevřením panelu Nástroje a z nabídky vybereme Nastavení automatických oprav – zobrazí se nám okno Automatické opravy.</vt:lpstr>
      <vt:lpstr> Možnost Nahradit  Seznam určený především pro opravu překlepů v textu, můžeme definovat zkratky často používaných slov, celých slovních spojení a značek. K náhradě dojde při psaní zkratky a následnému stisku znaku, který ukončuje slovo.</vt:lpstr>
      <vt:lpstr> Panel Výjimky  Zakázání automatického přepisování velkých písmen, např. za zkratkami . </vt:lpstr>
      <vt:lpstr>Panel Volby  Nastavení pro textový procesor jaké automatické opravy má vykonávat. Použít tabulku náhrad, opravovat velká písmena, automaticky nahrazovat první písmenko věty za velké .</vt:lpstr>
      <vt:lpstr>Nahrazování vlastních uvozovek - korekce</vt:lpstr>
      <vt:lpstr>Dokončování slov  Zde si můžete nastavit či úplně vypnout nabízené varianty dlouhých slov při psaní textu. Pokud Vám tedy tato funkce nevyhovuje jednoduše odškrtněte Povolit dokončování slov.</vt:lpstr>
      <vt:lpstr>Konec</vt:lpstr>
      <vt:lpstr>Použitý zdroj: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Textový procesor Open Office, Writer  AUTOMATICKÉ OPRAVY</dc:title>
  <dc:creator>culikova</dc:creator>
  <cp:lastModifiedBy>culikova</cp:lastModifiedBy>
  <cp:revision>1</cp:revision>
  <dcterms:created xsi:type="dcterms:W3CDTF">2012-08-13T06:27:03Z</dcterms:created>
  <dcterms:modified xsi:type="dcterms:W3CDTF">2012-08-13T06:27:22Z</dcterms:modified>
</cp:coreProperties>
</file>