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7989487-52CB-4E2E-940C-249D4718CDC6}"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7989487-52CB-4E2E-940C-249D4718CDC6}" type="datetimeFigureOut">
              <a:rPr lang="cs-CZ" smtClean="0"/>
              <a:pPr/>
              <a:t>13.8.2012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7989487-52CB-4E2E-940C-249D4718CDC6}" type="datetimeFigureOut">
              <a:rPr lang="cs-CZ" smtClean="0"/>
              <a:pPr/>
              <a:t>13.8.2012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7989487-52CB-4E2E-940C-249D4718CDC6}" type="datetimeFigureOut">
              <a:rPr lang="cs-CZ" smtClean="0"/>
              <a:pPr/>
              <a:t>13.8.2012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7989487-52CB-4E2E-940C-249D4718CDC6}"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7989487-52CB-4E2E-940C-249D4718CDC6}" type="datetimeFigureOut">
              <a:rPr lang="cs-CZ" smtClean="0"/>
              <a:pPr/>
              <a:t>13.8.2012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33DEE6-6542-4FD3-8270-E7741AB5518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89487-52CB-4E2E-940C-249D4718CDC6}" type="datetimeFigureOut">
              <a:rPr lang="cs-CZ" smtClean="0"/>
              <a:pPr/>
              <a:t>13.8.2012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3DEE6-6542-4FD3-8270-E7741AB5518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988840"/>
          </a:xfrm>
        </p:spPr>
        <p:txBody>
          <a:bodyPr>
            <a:normAutofit fontScale="90000"/>
          </a:bodyPr>
          <a:lstStyle/>
          <a:p>
            <a:r>
              <a:rPr lang="cs-CZ" dirty="0" smtClean="0"/>
              <a:t>Prezentační nástroj Open Office, </a:t>
            </a:r>
            <a:r>
              <a:rPr lang="cs-CZ" dirty="0" err="1" smtClean="0"/>
              <a:t>Impress</a:t>
            </a:r>
            <a:r>
              <a:rPr lang="cs-CZ" dirty="0" smtClean="0"/>
              <a:t/>
            </a:r>
            <a:br>
              <a:rPr lang="cs-CZ" dirty="0" smtClean="0"/>
            </a:br>
            <a:r>
              <a:rPr lang="cs-CZ" dirty="0" smtClean="0"/>
              <a:t>VLOŽENÍ ZVUKŮ A HUDBY</a:t>
            </a:r>
            <a:endParaRPr lang="cs-CZ" dirty="0"/>
          </a:p>
        </p:txBody>
      </p:sp>
      <p:sp>
        <p:nvSpPr>
          <p:cNvPr id="5" name="Zástupný symbol pro obsah 2"/>
          <p:cNvSpPr>
            <a:spLocks noGrp="1"/>
          </p:cNvSpPr>
          <p:nvPr>
            <p:ph idx="1"/>
          </p:nvPr>
        </p:nvSpPr>
        <p:spPr>
          <a:xfrm>
            <a:off x="179512" y="1600200"/>
            <a:ext cx="8784976" cy="5257800"/>
          </a:xfrm>
        </p:spPr>
        <p:txBody>
          <a:bodyPr>
            <a:normAutofit fontScale="92500" lnSpcReduction="20000"/>
          </a:bodyPr>
          <a:lstStyle/>
          <a:p>
            <a:pPr algn="ctr">
              <a:buNone/>
            </a:pPr>
            <a:endParaRPr lang="cs-CZ" i="1" dirty="0" smtClean="0">
              <a:latin typeface="+mj-lt"/>
              <a:cs typeface="Arial" pitchFamily="34" charset="0"/>
            </a:endParaRPr>
          </a:p>
          <a:p>
            <a:pPr>
              <a:buNone/>
            </a:pPr>
            <a:r>
              <a:rPr lang="cs-CZ" i="1" dirty="0" smtClean="0">
                <a:latin typeface="+mj-lt"/>
                <a:cs typeface="Arial" pitchFamily="34" charset="0"/>
              </a:rPr>
              <a:t>Předmět: Informatika</a:t>
            </a:r>
          </a:p>
          <a:p>
            <a:pPr>
              <a:buNone/>
            </a:pPr>
            <a:r>
              <a:rPr lang="cs-CZ" i="1" dirty="0" smtClean="0">
                <a:latin typeface="+mj-lt"/>
                <a:cs typeface="Arial" pitchFamily="34" charset="0"/>
              </a:rPr>
              <a:t>Ročník: 6.ročník</a:t>
            </a:r>
          </a:p>
          <a:p>
            <a:pPr>
              <a:buNone/>
            </a:pPr>
            <a:r>
              <a:rPr lang="cs-CZ" i="1" dirty="0" smtClean="0">
                <a:latin typeface="+mj-lt"/>
                <a:cs typeface="Arial" pitchFamily="34" charset="0"/>
              </a:rPr>
              <a:t>Klíčová slova: Nová prezentace, přechod mezi snímky, změnit přechod, zvuk, formát, .</a:t>
            </a:r>
            <a:r>
              <a:rPr lang="cs-CZ" i="1" smtClean="0">
                <a:latin typeface="+mj-lt"/>
                <a:cs typeface="Arial" pitchFamily="34" charset="0"/>
              </a:rPr>
              <a:t>wav</a:t>
            </a:r>
            <a:endParaRPr lang="cs-CZ" i="1" dirty="0" smtClean="0">
              <a:latin typeface="+mj-lt"/>
              <a:cs typeface="Arial" pitchFamily="34" charset="0"/>
            </a:endParaRPr>
          </a:p>
          <a:p>
            <a:pPr>
              <a:buNone/>
            </a:pPr>
            <a:r>
              <a:rPr lang="cs-CZ" i="1" dirty="0" smtClean="0">
                <a:latin typeface="+mj-lt"/>
                <a:cs typeface="Arial" pitchFamily="34" charset="0"/>
              </a:rPr>
              <a:t>Jméno autora: </a:t>
            </a:r>
            <a:r>
              <a:rPr lang="cs-CZ" i="1" dirty="0" err="1" smtClean="0">
                <a:latin typeface="+mj-lt"/>
                <a:cs typeface="Arial" pitchFamily="34" charset="0"/>
              </a:rPr>
              <a:t>Mgr.Ciboch</a:t>
            </a:r>
            <a:r>
              <a:rPr lang="cs-CZ" i="1" dirty="0" smtClean="0">
                <a:latin typeface="+mj-lt"/>
                <a:cs typeface="Arial" pitchFamily="34" charset="0"/>
              </a:rPr>
              <a:t> Michal</a:t>
            </a:r>
          </a:p>
          <a:p>
            <a:pPr>
              <a:buNone/>
            </a:pPr>
            <a:r>
              <a:rPr lang="cs-CZ" i="1" dirty="0" smtClean="0">
                <a:latin typeface="+mj-lt"/>
                <a:cs typeface="Arial" pitchFamily="34" charset="0"/>
              </a:rPr>
              <a:t>Škola: ZŠ Dobříš, Komenského nám.35, 263 01</a:t>
            </a:r>
          </a:p>
          <a:p>
            <a:pPr>
              <a:buNone/>
            </a:pPr>
            <a:endParaRPr lang="cs-CZ" i="1" dirty="0" smtClean="0">
              <a:latin typeface="+mj-lt"/>
              <a:cs typeface="Arial" pitchFamily="34" charset="0"/>
            </a:endParaRPr>
          </a:p>
          <a:p>
            <a:pPr>
              <a:buNone/>
            </a:pPr>
            <a:endParaRPr lang="cs-CZ" i="1" dirty="0">
              <a:latin typeface="+mj-lt"/>
              <a:cs typeface="Arial" pitchFamily="34" charset="0"/>
            </a:endParaRPr>
          </a:p>
          <a:p>
            <a:pPr>
              <a:buNone/>
            </a:pPr>
            <a:endParaRPr lang="cs-CZ" i="1" dirty="0" smtClean="0">
              <a:latin typeface="+mj-lt"/>
              <a:cs typeface="Arial" pitchFamily="34" charset="0"/>
            </a:endParaRPr>
          </a:p>
          <a:p>
            <a:pPr algn="ctr">
              <a:buNone/>
            </a:pPr>
            <a:r>
              <a:rPr lang="cs-CZ" sz="2400" i="1" dirty="0">
                <a:latin typeface="+mj-lt"/>
                <a:cs typeface="Arial" pitchFamily="34" charset="0"/>
              </a:rPr>
              <a:t>Inovace školy – Dobříš, </a:t>
            </a:r>
            <a:r>
              <a:rPr lang="cs-CZ" sz="2400" i="1" dirty="0" err="1">
                <a:latin typeface="+mj-lt"/>
                <a:cs typeface="Arial" pitchFamily="34" charset="0"/>
              </a:rPr>
              <a:t>EUpenizeskolam.cz</a:t>
            </a:r>
            <a:endParaRPr lang="cs-CZ" sz="2400" i="1" dirty="0">
              <a:latin typeface="+mj-lt"/>
              <a:cs typeface="Arial" pitchFamily="34" charset="0"/>
            </a:endParaRPr>
          </a:p>
          <a:p>
            <a:pPr>
              <a:buNone/>
            </a:pPr>
            <a:endParaRPr lang="cs-CZ"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457200" y="0"/>
            <a:ext cx="8229600" cy="1417638"/>
          </a:xfrm>
        </p:spPr>
        <p:txBody>
          <a:bodyPr>
            <a:normAutofit/>
          </a:bodyPr>
          <a:lstStyle/>
          <a:p>
            <a:r>
              <a:rPr lang="cs-CZ" sz="1400" dirty="0" smtClean="0"/>
              <a:t>Z panelu </a:t>
            </a:r>
            <a:r>
              <a:rPr lang="cs-CZ" sz="1400" b="1" dirty="0" smtClean="0"/>
              <a:t>Úlohy</a:t>
            </a:r>
            <a:r>
              <a:rPr lang="cs-CZ" sz="1400" dirty="0" smtClean="0"/>
              <a:t> si klikněte na dolní kartu s názvem </a:t>
            </a:r>
            <a:r>
              <a:rPr lang="cs-CZ" sz="1400" b="1" dirty="0" smtClean="0"/>
              <a:t>Přechod mezi snímky</a:t>
            </a:r>
            <a:r>
              <a:rPr lang="cs-CZ" sz="1400" dirty="0" smtClean="0"/>
              <a:t>. V sekci </a:t>
            </a:r>
            <a:r>
              <a:rPr lang="cs-CZ" sz="1400" b="1" dirty="0" smtClean="0"/>
              <a:t>Přechod</a:t>
            </a:r>
            <a:r>
              <a:rPr lang="cs-CZ" sz="1400" dirty="0" smtClean="0"/>
              <a:t> je volba </a:t>
            </a:r>
            <a:r>
              <a:rPr lang="cs-CZ" sz="1400" i="1" dirty="0" smtClean="0"/>
              <a:t>Zvuk</a:t>
            </a:r>
            <a:r>
              <a:rPr lang="cs-CZ" sz="1400" dirty="0" smtClean="0"/>
              <a:t> a po rozbalení tlačítka si můžete nějaký vybrat. Jsou pouze krátké a tak musíte ještě zvolit tlačítko </a:t>
            </a:r>
            <a:r>
              <a:rPr lang="cs-CZ" sz="1400" i="1" dirty="0" smtClean="0"/>
              <a:t>Aplikovat na všechny snímky</a:t>
            </a:r>
            <a:r>
              <a:rPr lang="cs-CZ" sz="1400" dirty="0" smtClean="0"/>
              <a:t>. Pak se zvuk bude opakovat při každém přechodu na další snímek.</a:t>
            </a:r>
            <a:endParaRPr lang="cs-CZ" sz="1400" dirty="0"/>
          </a:p>
        </p:txBody>
      </p:sp>
      <p:pic>
        <p:nvPicPr>
          <p:cNvPr id="1026" name="Picture 2"/>
          <p:cNvPicPr>
            <a:picLocks noChangeAspect="1" noChangeArrowheads="1"/>
          </p:cNvPicPr>
          <p:nvPr/>
        </p:nvPicPr>
        <p:blipFill>
          <a:blip r:embed="rId2" cstate="print"/>
          <a:srcRect b="3971"/>
          <a:stretch>
            <a:fillRect/>
          </a:stretch>
        </p:blipFill>
        <p:spPr bwMode="auto">
          <a:xfrm>
            <a:off x="0" y="1369926"/>
            <a:ext cx="9144000" cy="5488074"/>
          </a:xfrm>
          <a:prstGeom prst="rect">
            <a:avLst/>
          </a:prstGeom>
          <a:noFill/>
          <a:ln w="9525">
            <a:noFill/>
            <a:miter lim="800000"/>
            <a:headEnd/>
            <a:tailEnd/>
          </a:ln>
        </p:spPr>
      </p:pic>
      <p:sp>
        <p:nvSpPr>
          <p:cNvPr id="8" name="Elipsa 7"/>
          <p:cNvSpPr/>
          <p:nvPr/>
        </p:nvSpPr>
        <p:spPr>
          <a:xfrm>
            <a:off x="7164288" y="4293096"/>
            <a:ext cx="1979712" cy="197971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0"/>
            <a:ext cx="8496944" cy="1417638"/>
          </a:xfrm>
        </p:spPr>
        <p:txBody>
          <a:bodyPr>
            <a:normAutofit/>
          </a:bodyPr>
          <a:lstStyle/>
          <a:p>
            <a:r>
              <a:rPr lang="cs-CZ" sz="1400" dirty="0" smtClean="0"/>
              <a:t>Pokud chcete hudbu, která bude trvat celou dobu prezentace, zvolte si v rozbalovacím okně </a:t>
            </a:r>
            <a:r>
              <a:rPr lang="cs-CZ" sz="1400" i="1" dirty="0" smtClean="0"/>
              <a:t>Jiný zvuk . . .</a:t>
            </a:r>
            <a:r>
              <a:rPr lang="cs-CZ" sz="1400" dirty="0" smtClean="0"/>
              <a:t> Najděte svou hudbu a vyberte </a:t>
            </a:r>
            <a:r>
              <a:rPr lang="cs-CZ" sz="1400" i="1" dirty="0" smtClean="0"/>
              <a:t>Otevřít</a:t>
            </a:r>
            <a:r>
              <a:rPr lang="cs-CZ" sz="1400" dirty="0" smtClean="0"/>
              <a:t>. Nesmíte už zmáčknout tlačítko </a:t>
            </a:r>
            <a:r>
              <a:rPr lang="cs-CZ" sz="1400" i="1" dirty="0" smtClean="0"/>
              <a:t>Aplikovat na všechny snímky</a:t>
            </a:r>
            <a:r>
              <a:rPr lang="cs-CZ" sz="1400" dirty="0" smtClean="0"/>
              <a:t>, protože by hudba začínala stále od začátku při každém přechodu na další snímek. Zaškrtávací pole </a:t>
            </a:r>
            <a:r>
              <a:rPr lang="cs-CZ" sz="1400" i="1" dirty="0" smtClean="0"/>
              <a:t>Opakovat do dalšího zvuku</a:t>
            </a:r>
            <a:r>
              <a:rPr lang="cs-CZ" sz="1400" dirty="0" smtClean="0"/>
              <a:t> vyberte tehdy, pokud máte hudbu krátkou a chcete po skončení pokračovat v jejím přehrávání zase od začátku.</a:t>
            </a:r>
            <a:r>
              <a:rPr lang="cs-CZ" sz="1400" dirty="0"/>
              <a:t/>
            </a:r>
            <a:br>
              <a:rPr lang="cs-CZ" sz="1400" dirty="0"/>
            </a:br>
            <a:r>
              <a:rPr lang="cs-CZ" sz="1400" dirty="0" smtClean="0"/>
              <a:t>Zvuk nebo hudbu vkládejte nejlépe ve formátu  .</a:t>
            </a:r>
            <a:r>
              <a:rPr lang="cs-CZ" sz="1400" dirty="0" err="1" smtClean="0"/>
              <a:t>wav</a:t>
            </a:r>
            <a:endParaRPr lang="cs-CZ" sz="1400" dirty="0"/>
          </a:p>
        </p:txBody>
      </p:sp>
      <p:pic>
        <p:nvPicPr>
          <p:cNvPr id="2050" name="Picture 2"/>
          <p:cNvPicPr>
            <a:picLocks noChangeAspect="1" noChangeArrowheads="1"/>
          </p:cNvPicPr>
          <p:nvPr/>
        </p:nvPicPr>
        <p:blipFill>
          <a:blip r:embed="rId2" cstate="print"/>
          <a:srcRect b="3971"/>
          <a:stretch>
            <a:fillRect/>
          </a:stretch>
        </p:blipFill>
        <p:spPr bwMode="auto">
          <a:xfrm>
            <a:off x="0" y="1369926"/>
            <a:ext cx="9144000" cy="5488074"/>
          </a:xfrm>
          <a:prstGeom prst="rect">
            <a:avLst/>
          </a:prstGeom>
          <a:noFill/>
          <a:ln w="9525">
            <a:noFill/>
            <a:miter lim="800000"/>
            <a:headEnd/>
            <a:tailEnd/>
          </a:ln>
        </p:spPr>
      </p:pic>
      <p:sp>
        <p:nvSpPr>
          <p:cNvPr id="4" name="Elipsa 3"/>
          <p:cNvSpPr/>
          <p:nvPr/>
        </p:nvSpPr>
        <p:spPr>
          <a:xfrm>
            <a:off x="7596336" y="4581128"/>
            <a:ext cx="792088" cy="792088"/>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 name="Přímá spojovací šipka 5"/>
          <p:cNvCxnSpPr>
            <a:stCxn id="4" idx="2"/>
          </p:cNvCxnSpPr>
          <p:nvPr/>
        </p:nvCxnSpPr>
        <p:spPr>
          <a:xfrm flipH="1" flipV="1">
            <a:off x="5508104" y="4293096"/>
            <a:ext cx="2088232" cy="68407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Použitý zdroj:</a:t>
            </a:r>
            <a:endParaRPr lang="cs-CZ" dirty="0"/>
          </a:p>
        </p:txBody>
      </p:sp>
      <p:sp>
        <p:nvSpPr>
          <p:cNvPr id="3" name="Zástupný symbol pro obsah 2"/>
          <p:cNvSpPr>
            <a:spLocks noGrp="1"/>
          </p:cNvSpPr>
          <p:nvPr>
            <p:ph idx="1"/>
          </p:nvPr>
        </p:nvSpPr>
        <p:spPr/>
        <p:txBody>
          <a:bodyPr/>
          <a:lstStyle/>
          <a:p>
            <a:pPr algn="ctr">
              <a:buNone/>
            </a:pPr>
            <a:r>
              <a:rPr lang="cs-CZ" dirty="0" smtClean="0"/>
              <a:t>www.</a:t>
            </a:r>
            <a:r>
              <a:rPr lang="cs-CZ" dirty="0" err="1" smtClean="0"/>
              <a:t>openoffice.cz</a:t>
            </a:r>
            <a:endParaRPr lang="cs-CZ" dirty="0"/>
          </a:p>
        </p:txBody>
      </p:sp>
    </p:spTree>
  </p:cSld>
  <p:clrMapOvr>
    <a:masterClrMapping/>
  </p:clrMapOvr>
</p:sld>
</file>

<file path=ppt/theme/theme1.xml><?xml version="1.0" encoding="utf-8"?>
<a:theme xmlns:a="http://schemas.openxmlformats.org/drawingml/2006/main" name="20.OpenOffice Impress_zvuky a hudba_CM">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20.OpenOffice Impress_zvuky a hudba_CM</Template>
  <TotalTime>0</TotalTime>
  <Words>188</Words>
  <Application>Microsoft Office PowerPoint</Application>
  <PresentationFormat>Předvádění na obrazovce (4:3)</PresentationFormat>
  <Paragraphs>16</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20.OpenOffice Impress_zvuky a hudba_CM</vt:lpstr>
      <vt:lpstr>Prezentační nástroj Open Office, Impress VLOŽENÍ ZVUKŮ A HUDBY</vt:lpstr>
      <vt:lpstr>Z panelu Úlohy si klikněte na dolní kartu s názvem Přechod mezi snímky. V sekci Přechod je volba Zvuk a po rozbalení tlačítka si můžete nějaký vybrat. Jsou pouze krátké a tak musíte ještě zvolit tlačítko Aplikovat na všechny snímky. Pak se zvuk bude opakovat při každém přechodu na další snímek.</vt:lpstr>
      <vt:lpstr>Pokud chcete hudbu, která bude trvat celou dobu prezentace, zvolte si v rozbalovacím okně Jiný zvuk . . . Najděte svou hudbu a vyberte Otevřít. Nesmíte už zmáčknout tlačítko Aplikovat na všechny snímky, protože by hudba začínala stále od začátku při každém přechodu na další snímek. Zaškrtávací pole Opakovat do dalšího zvuku vyberte tehdy, pokud máte hudbu krátkou a chcete po skončení pokračovat v jejím přehrávání zase od začátku. Zvuk nebo hudbu vkládejte nejlépe ve formátu  .wav</vt:lpstr>
      <vt:lpstr>Konec</vt:lpstr>
      <vt:lpstr>Použitý zdroj: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Prezentační nástroj Open Office, Impress VLOŽENÍ ZVUKŮ A HUDBY</dc:title>
  <dc:creator>culikova</dc:creator>
  <cp:lastModifiedBy>culikova</cp:lastModifiedBy>
  <cp:revision>1</cp:revision>
  <dcterms:created xsi:type="dcterms:W3CDTF">2012-08-13T06:35:27Z</dcterms:created>
  <dcterms:modified xsi:type="dcterms:W3CDTF">2012-08-13T06:35:44Z</dcterms:modified>
</cp:coreProperties>
</file>