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AF647-914A-46CF-8F2B-8D140CE3C3F6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D3415-E145-4086-B1E9-BEE4DB99C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Prezentační nástroj Open Office, </a:t>
            </a:r>
            <a:r>
              <a:rPr lang="cs-CZ" dirty="0" err="1" smtClean="0"/>
              <a:t>Impress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ZÁKLADY PRÁCE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Nová prezentace, snímek, průvodce prezentací, rozvržení snímku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Vytvoření nové prezentace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P</a:t>
            </a:r>
            <a:r>
              <a:rPr lang="cs-CZ" sz="1400" dirty="0" smtClean="0"/>
              <a:t>o spuštění programu </a:t>
            </a:r>
            <a:r>
              <a:rPr lang="cs-CZ" sz="1400" dirty="0" err="1" smtClean="0"/>
              <a:t>Impress</a:t>
            </a:r>
            <a:r>
              <a:rPr lang="cs-CZ" sz="1400" dirty="0" smtClean="0"/>
              <a:t> se zobrazí okno </a:t>
            </a:r>
            <a:r>
              <a:rPr lang="cs-CZ" sz="1400" b="1" dirty="0" smtClean="0"/>
              <a:t>Průvodce prezentací</a:t>
            </a:r>
            <a:r>
              <a:rPr lang="cs-CZ" sz="1400" dirty="0" smtClean="0"/>
              <a:t>, pro začínající uživatele je nejvhodnější použít volbu </a:t>
            </a:r>
            <a:r>
              <a:rPr lang="cs-CZ" sz="1400" b="1" dirty="0" smtClean="0"/>
              <a:t>Vytvořit</a:t>
            </a:r>
            <a:r>
              <a:rPr lang="cs-CZ" sz="1400" dirty="0" smtClean="0"/>
              <a:t> (tato možnost vytvoří novou prezentaci bez formátování). V dalších možnostech výběru nastavujeme základní formát prezentace.</a:t>
            </a:r>
            <a:endParaRPr lang="cs-CZ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-14310" y="1340768"/>
            <a:ext cx="9158309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7759" t="23625" r="27354" b="27236"/>
          <a:stretch>
            <a:fillRect/>
          </a:stretch>
        </p:blipFill>
        <p:spPr bwMode="auto">
          <a:xfrm>
            <a:off x="0" y="3501008"/>
            <a:ext cx="3816424" cy="26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Přímá spojovací šipka 8"/>
          <p:cNvCxnSpPr/>
          <p:nvPr/>
        </p:nvCxnSpPr>
        <p:spPr>
          <a:xfrm flipH="1">
            <a:off x="2195736" y="764704"/>
            <a:ext cx="2664296" cy="27363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Ukládání prezentace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Po nastavení </a:t>
            </a:r>
            <a:r>
              <a:rPr lang="cs-CZ" sz="1400" b="1" dirty="0" smtClean="0"/>
              <a:t>Průvodce prezentací</a:t>
            </a:r>
            <a:r>
              <a:rPr lang="cs-CZ" sz="1400" dirty="0" smtClean="0"/>
              <a:t> se nyní nacházíte v hlavní části aplikace </a:t>
            </a:r>
            <a:r>
              <a:rPr lang="cs-CZ" sz="1400" dirty="0" err="1" smtClean="0"/>
              <a:t>Impress</a:t>
            </a:r>
            <a:r>
              <a:rPr lang="cs-CZ" sz="1400" dirty="0" smtClean="0"/>
              <a:t>, která vám umožní tvorbu jednotlivých snímků prezentace. Ze všeho nejdřív si prezentaci uložte. Uložení prezentace provedete z hlavního menu </a:t>
            </a:r>
            <a:r>
              <a:rPr lang="cs-CZ" sz="1400" b="1" dirty="0" smtClean="0"/>
              <a:t>Soubor | Uložit jako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Rozvržení snímku prezentace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V pravém sloupci hlavního okna aplikace vás při tvorbě jednoduché prezentace bude zajímat především nabídka </a:t>
            </a:r>
            <a:r>
              <a:rPr lang="cs-CZ" sz="1400" b="1" dirty="0" smtClean="0"/>
              <a:t>Rozvržení</a:t>
            </a:r>
            <a:r>
              <a:rPr lang="cs-CZ" sz="1400" dirty="0" smtClean="0"/>
              <a:t>. Rozvržením snímku určíte, jaké základní prvky se na snímku budou nacházet. Pro účely prezentace fotografií s textem můžete zvolit rozvržení </a:t>
            </a:r>
            <a:r>
              <a:rPr lang="cs-CZ" sz="1400" b="1" dirty="0" smtClean="0"/>
              <a:t>Titulek, obrázek, text</a:t>
            </a:r>
            <a:r>
              <a:rPr lang="cs-CZ" sz="1400" dirty="0" smtClean="0"/>
              <a:t>.</a:t>
            </a: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555776" y="3068960"/>
            <a:ext cx="3816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Okno </a:t>
            </a:r>
            <a:r>
              <a:rPr lang="cs-CZ" sz="1400" b="1" dirty="0" smtClean="0"/>
              <a:t>Snímky</a:t>
            </a:r>
            <a:r>
              <a:rPr lang="cs-CZ" sz="1400" dirty="0" smtClean="0"/>
              <a:t> v levém sloupci aplikace slouží k vizuálnímu přehledu o jednotlivých snímcích prezentace. Na počátku vytvářené prezentace obsahuje sloupec pouze jeden snímek. Přidání nového snímku do prezentace provedete klepnutím pravého tlačítka myši do oblasti </a:t>
            </a:r>
            <a:r>
              <a:rPr lang="cs-CZ" sz="1400" b="1" dirty="0" smtClean="0"/>
              <a:t>Snímky</a:t>
            </a:r>
            <a:r>
              <a:rPr lang="cs-CZ" sz="1400" dirty="0" smtClean="0"/>
              <a:t> a výběrem volby </a:t>
            </a:r>
            <a:r>
              <a:rPr lang="cs-CZ" sz="1400" b="1" dirty="0" smtClean="0"/>
              <a:t>Nový snímek</a:t>
            </a:r>
            <a:r>
              <a:rPr lang="cs-CZ" sz="1400" dirty="0" smtClean="0"/>
              <a:t>. Klepnutím levého tlačítka na snímek v okně </a:t>
            </a:r>
            <a:r>
              <a:rPr lang="cs-CZ" sz="1400" b="1" dirty="0" smtClean="0"/>
              <a:t>Snímky</a:t>
            </a:r>
            <a:r>
              <a:rPr lang="cs-CZ" sz="1400" dirty="0" smtClean="0"/>
              <a:t> vyberete snímek pro úpravy. Výběrem a tažením myší nahoru a dolů můžete měnit pořadí snímků.</a:t>
            </a:r>
          </a:p>
          <a:p>
            <a:r>
              <a:rPr lang="cs-CZ" sz="1400" dirty="0" smtClean="0"/>
              <a:t>Pro nový snímek můžeme použít zrychlený panel </a:t>
            </a:r>
            <a:r>
              <a:rPr lang="cs-CZ" sz="1400" b="1" dirty="0" smtClean="0"/>
              <a:t>Snímek</a:t>
            </a:r>
            <a:endParaRPr lang="cs-CZ" sz="1400" b="1" dirty="0"/>
          </a:p>
        </p:txBody>
      </p:sp>
      <p:cxnSp>
        <p:nvCxnSpPr>
          <p:cNvPr id="7" name="Přímá spojovací šipka 6"/>
          <p:cNvCxnSpPr/>
          <p:nvPr/>
        </p:nvCxnSpPr>
        <p:spPr>
          <a:xfrm flipH="1" flipV="1">
            <a:off x="1403648" y="3068960"/>
            <a:ext cx="1152128" cy="28803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H="1" flipV="1">
            <a:off x="5652120" y="1844824"/>
            <a:ext cx="1224136" cy="396044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347864" y="5589240"/>
            <a:ext cx="3528392" cy="21602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Rozvržení snímku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 Vprostřed hlavní části aplikace vidíte aktuální snímek prezentace, do kterého nyní můžete vložit text a fotografii. Levým tlačítkem myši klepněte do horní části snímku a vložte titulek prezentace. Poklepáním do levé části prezentace do snímku vložíte fotografii. Do pravé části snímku pak pomocí klepnutí levého tlačítka myši přidáte k fotografii text.</a:t>
            </a: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8100392" y="4293096"/>
            <a:ext cx="1043608" cy="93610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šipka 7"/>
          <p:cNvCxnSpPr>
            <a:stCxn id="6" idx="2"/>
          </p:cNvCxnSpPr>
          <p:nvPr/>
        </p:nvCxnSpPr>
        <p:spPr>
          <a:xfrm flipH="1" flipV="1">
            <a:off x="6876256" y="4221088"/>
            <a:ext cx="1224136" cy="5400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Použitý 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www.</a:t>
            </a:r>
            <a:r>
              <a:rPr lang="cs-CZ" dirty="0" err="1" smtClean="0"/>
              <a:t>openoffice.cz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6.Open Office Impress_zaklady prace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16.Open Office Impress_zaklady prace_CM</Template>
  <TotalTime>0</TotalTime>
  <Words>137</Words>
  <Application>Microsoft Office PowerPoint</Application>
  <PresentationFormat>Předvádění na obrazovce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16.Open Office Impress_zaklady prace_CM</vt:lpstr>
      <vt:lpstr>Prezentační nástroj Open Office, Impress ZÁKLADY PRÁCE</vt:lpstr>
      <vt:lpstr>Vytvoření nové prezentace  Po spuštění programu Impress se zobrazí okno Průvodce prezentací, pro začínající uživatele je nejvhodnější použít volbu Vytvořit (tato možnost vytvoří novou prezentaci bez formátování). V dalších možnostech výběru nastavujeme základní formát prezentace.</vt:lpstr>
      <vt:lpstr>Ukládání prezentace  Po nastavení Průvodce prezentací se nyní nacházíte v hlavní části aplikace Impress, která vám umožní tvorbu jednotlivých snímků prezentace. Ze všeho nejdřív si prezentaci uložte. Uložení prezentace provedete z hlavního menu Soubor | Uložit jako.</vt:lpstr>
      <vt:lpstr>Rozvržení snímku prezentace  V pravém sloupci hlavního okna aplikace vás při tvorbě jednoduché prezentace bude zajímat především nabídka Rozvržení. Rozvržením snímku určíte, jaké základní prvky se na snímku budou nacházet. Pro účely prezentace fotografií s textem můžete zvolit rozvržení Titulek, obrázek, text.</vt:lpstr>
      <vt:lpstr>Rozvržení snímku   Vprostřed hlavní části aplikace vidíte aktuální snímek prezentace, do kterého nyní můžete vložit text a fotografii. Levým tlačítkem myši klepněte do horní části snímku a vložte titulek prezentace. Poklepáním do levé části prezentace do snímku vložíte fotografii. Do pravé části snímku pak pomocí klepnutí levého tlačítka myši přidáte k fotografii text.</vt:lpstr>
      <vt:lpstr>Konec</vt:lpstr>
      <vt:lpstr>Použitý 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nástroj Open Office, Impress ZÁKLADY PRÁCE</dc:title>
  <dc:creator>culikova</dc:creator>
  <cp:lastModifiedBy>culikova</cp:lastModifiedBy>
  <cp:revision>1</cp:revision>
  <dcterms:created xsi:type="dcterms:W3CDTF">2012-08-13T06:32:02Z</dcterms:created>
  <dcterms:modified xsi:type="dcterms:W3CDTF">2012-08-13T06:32:39Z</dcterms:modified>
</cp:coreProperties>
</file>