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680BB-2592-419E-AFC0-184F0382CCFD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7EC12-C275-412B-A69C-9BDBAE44AD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Prezentační nástroj Open Office, </a:t>
            </a:r>
            <a:r>
              <a:rPr lang="cs-CZ" dirty="0" err="1" smtClean="0"/>
              <a:t>Impress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PŘIDÁNÍ TEXTU A GRAFIKY DO SNÍMKU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</a:t>
            </a:r>
            <a:r>
              <a:rPr lang="cs-CZ" i="1" smtClean="0">
                <a:latin typeface="+mj-lt"/>
                <a:cs typeface="Arial" pitchFamily="34" charset="0"/>
              </a:rPr>
              <a:t>: Nová prezentace, snímek, rozvržení, vložení fotografie</a:t>
            </a: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Vprostřed hlavní části aplikace vidíte aktuální snímek prezentace, do kterého nyní můžete vložit text a fotografii. Levým tlačítkem myši klepněte do horní části snímku a vložte titulek prezentace. Poklepáním do levé části prezentace do snímku vložíte fotografii. Do pravé části snímku pak pomocí klepnutí levého tlačítka myši přidáte k fotografii text.</a:t>
            </a: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9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lipsa 8"/>
          <p:cNvSpPr/>
          <p:nvPr/>
        </p:nvSpPr>
        <p:spPr>
          <a:xfrm>
            <a:off x="2987824" y="4077072"/>
            <a:ext cx="936104" cy="86409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šipka 10"/>
          <p:cNvCxnSpPr>
            <a:stCxn id="9" idx="5"/>
          </p:cNvCxnSpPr>
          <p:nvPr/>
        </p:nvCxnSpPr>
        <p:spPr>
          <a:xfrm>
            <a:off x="3786839" y="4814624"/>
            <a:ext cx="857169" cy="99064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Nejste-li s rozměry některých oblastí snímku spokojení, klepnutím levého tlačítka myši oblast označte a tažením za světle zelený čtvereček upravte.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971"/>
          <a:stretch>
            <a:fillRect/>
          </a:stretch>
        </p:blipFill>
        <p:spPr bwMode="auto">
          <a:xfrm>
            <a:off x="0" y="1369926"/>
            <a:ext cx="9144000" cy="548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Obdobně nyní pokračujte i s dalšími snímky. V případě potřeby si pro každý nový snímek můžete vybrat jiné rozvržení. Na závěr si vytvořenou prezentaci spusťte tlačítkem </a:t>
            </a:r>
            <a:r>
              <a:rPr lang="cs-CZ" sz="1400" b="1" dirty="0" smtClean="0"/>
              <a:t>Prezentace</a:t>
            </a:r>
            <a:r>
              <a:rPr lang="cs-CZ" sz="1400" dirty="0" smtClean="0"/>
              <a:t>, které se nachází na hlavním panelu nástrojů, nebo stiskem klávesy </a:t>
            </a:r>
            <a:r>
              <a:rPr lang="cs-CZ" sz="1400" b="1" dirty="0" smtClean="0"/>
              <a:t>F5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b="5000"/>
          <a:stretch>
            <a:fillRect/>
          </a:stretch>
        </p:blipFill>
        <p:spPr bwMode="auto">
          <a:xfrm>
            <a:off x="0" y="1428749"/>
            <a:ext cx="9144000" cy="542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Požitý 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www.</a:t>
            </a:r>
            <a:r>
              <a:rPr lang="cs-CZ" dirty="0" err="1" smtClean="0"/>
              <a:t>openoffice.cz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7.OpenOffic Impress_pridani textu_grafiky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17.OpenOffic Impress_pridani textu_grafiky_CM</Template>
  <TotalTime>0</TotalTime>
  <Words>170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17.OpenOffic Impress_pridani textu_grafiky_CM</vt:lpstr>
      <vt:lpstr>Prezentační nástroj Open Office, Impress PŘIDÁNÍ TEXTU A GRAFIKY DO SNÍMKU</vt:lpstr>
      <vt:lpstr>Vprostřed hlavní části aplikace vidíte aktuální snímek prezentace, do kterého nyní můžete vložit text a fotografii. Levým tlačítkem myši klepněte do horní části snímku a vložte titulek prezentace. Poklepáním do levé části prezentace do snímku vložíte fotografii. Do pravé části snímku pak pomocí klepnutí levého tlačítka myši přidáte k fotografii text.</vt:lpstr>
      <vt:lpstr>Nejste-li s rozměry některých oblastí snímku spokojení, klepnutím levého tlačítka myši oblast označte a tažením za světle zelený čtvereček upravte.</vt:lpstr>
      <vt:lpstr>Obdobně nyní pokračujte i s dalšími snímky. V případě potřeby si pro každý nový snímek můžete vybrat jiné rozvržení. Na závěr si vytvořenou prezentaci spusťte tlačítkem Prezentace, které se nachází na hlavním panelu nástrojů, nebo stiskem klávesy F5.</vt:lpstr>
      <vt:lpstr>Konec</vt:lpstr>
      <vt:lpstr>Požitý 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nástroj Open Office, Impress PŘIDÁNÍ TEXTU A GRAFIKY DO SNÍMKU</dc:title>
  <dc:creator>culikova</dc:creator>
  <cp:lastModifiedBy>culikova</cp:lastModifiedBy>
  <cp:revision>1</cp:revision>
  <dcterms:created xsi:type="dcterms:W3CDTF">2012-08-13T06:33:08Z</dcterms:created>
  <dcterms:modified xsi:type="dcterms:W3CDTF">2012-08-13T06:33:28Z</dcterms:modified>
</cp:coreProperties>
</file>