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6187B-B835-4411-A988-3BEE48B0138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1A37-D884-4B93-99C0-FE10B49184E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Prezentační nástroj Open Office, </a:t>
            </a:r>
            <a:r>
              <a:rPr lang="cs-CZ" dirty="0" err="1" smtClean="0"/>
              <a:t>Impress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PŘECHODY SNÍMKU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</a:t>
            </a:r>
            <a:r>
              <a:rPr lang="cs-CZ" i="1" smtClean="0">
                <a:latin typeface="+mj-lt"/>
                <a:cs typeface="Arial" pitchFamily="34" charset="0"/>
              </a:rPr>
              <a:t>: Nová prezentace, snímek, úlohy, přechod mezi snímky, přehrát</a:t>
            </a: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Přechody mezi snímky prezentace</a:t>
            </a:r>
            <a:br>
              <a:rPr lang="cs-CZ" sz="1400" b="1" dirty="0" smtClean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400" dirty="0" smtClean="0"/>
              <a:t>K volbě otevřeme v pravém panelu </a:t>
            </a:r>
            <a:r>
              <a:rPr lang="cs-CZ" sz="1400" b="1" dirty="0" smtClean="0"/>
              <a:t>Úlohy</a:t>
            </a:r>
            <a:r>
              <a:rPr lang="cs-CZ" sz="1400" dirty="0" smtClean="0"/>
              <a:t> nabídku </a:t>
            </a:r>
            <a:r>
              <a:rPr lang="cs-CZ" sz="1400" b="1" dirty="0" smtClean="0"/>
              <a:t>Přechod mezi snímky</a:t>
            </a:r>
            <a:endParaRPr lang="cs-CZ" sz="1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971"/>
          <a:stretch>
            <a:fillRect/>
          </a:stretch>
        </p:blipFill>
        <p:spPr bwMode="auto">
          <a:xfrm>
            <a:off x="0" y="1369926"/>
            <a:ext cx="9144000" cy="548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ipsa 6"/>
          <p:cNvSpPr/>
          <p:nvPr/>
        </p:nvSpPr>
        <p:spPr>
          <a:xfrm>
            <a:off x="7668344" y="2708920"/>
            <a:ext cx="1080120" cy="79208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7380312" y="1916832"/>
            <a:ext cx="785542" cy="57606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>
                <a:latin typeface="+mj-lt"/>
              </a:rPr>
              <a:t>Vyberte si dle vlastního uvážení a zvolený přechod se okamžitě v hlavním okně přehraje, ale pouze v případě, že máte zaškrtnuté pole </a:t>
            </a:r>
            <a:r>
              <a:rPr lang="cs-CZ" sz="1400" i="1" dirty="0" smtClean="0">
                <a:latin typeface="+mj-lt"/>
              </a:rPr>
              <a:t>Automatický náhled</a:t>
            </a:r>
            <a:r>
              <a:rPr lang="cs-CZ" sz="1400" dirty="0" smtClean="0">
                <a:latin typeface="+mj-lt"/>
              </a:rPr>
              <a:t>. Pro opakovaný náhled klikněte na stejné kartě na tlačítko </a:t>
            </a:r>
            <a:r>
              <a:rPr lang="cs-CZ" sz="1400" b="1" dirty="0" smtClean="0">
                <a:latin typeface="+mj-lt"/>
              </a:rPr>
              <a:t>Přehrát</a:t>
            </a:r>
            <a:r>
              <a:rPr lang="cs-CZ" sz="1400" dirty="0" smtClean="0">
                <a:latin typeface="+mj-lt"/>
              </a:rPr>
              <a:t>.</a:t>
            </a:r>
            <a:br>
              <a:rPr lang="cs-CZ" sz="1400" dirty="0" smtClean="0">
                <a:latin typeface="+mj-lt"/>
              </a:rPr>
            </a:b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a 5"/>
          <p:cNvSpPr/>
          <p:nvPr/>
        </p:nvSpPr>
        <p:spPr>
          <a:xfrm>
            <a:off x="7452320" y="2852936"/>
            <a:ext cx="1691680" cy="400506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txBody>
          <a:bodyPr>
            <a:normAutofit/>
          </a:bodyPr>
          <a:lstStyle/>
          <a:p>
            <a:r>
              <a:rPr lang="cs-CZ" sz="1400" dirty="0" smtClean="0"/>
              <a:t>Můžete si také zvolit </a:t>
            </a:r>
            <a:r>
              <a:rPr lang="cs-CZ" sz="1400" i="1" dirty="0" smtClean="0"/>
              <a:t>Rychlost: Pomalu, Střední</a:t>
            </a:r>
            <a:r>
              <a:rPr lang="cs-CZ" sz="1400" dirty="0" smtClean="0"/>
              <a:t> a </a:t>
            </a:r>
            <a:r>
              <a:rPr lang="cs-CZ" sz="1400" i="1" dirty="0" smtClean="0"/>
              <a:t>Rychle </a:t>
            </a:r>
            <a:r>
              <a:rPr lang="cs-CZ" sz="1400" dirty="0" smtClean="0"/>
              <a:t>v sekci </a:t>
            </a:r>
            <a:r>
              <a:rPr lang="cs-CZ" sz="1400" i="1" dirty="0" smtClean="0"/>
              <a:t>Změnit přechod</a:t>
            </a:r>
            <a:r>
              <a:rPr lang="cs-CZ" sz="1400" dirty="0" smtClean="0"/>
              <a:t>. V sekci </a:t>
            </a:r>
            <a:r>
              <a:rPr lang="cs-CZ" sz="1400" i="1" dirty="0" smtClean="0"/>
              <a:t>Další snímek </a:t>
            </a:r>
            <a:r>
              <a:rPr lang="cs-CZ" sz="1400" dirty="0" smtClean="0"/>
              <a:t>si můžete vybrat A</a:t>
            </a:r>
            <a:r>
              <a:rPr lang="cs-CZ" sz="1400" i="1" dirty="0" smtClean="0"/>
              <a:t>utomatický</a:t>
            </a:r>
            <a:r>
              <a:rPr lang="cs-CZ" sz="1400" dirty="0" smtClean="0"/>
              <a:t> přechod k dalšímu snímku po určitých, zvolitelných vteřinách nebo až </a:t>
            </a:r>
            <a:r>
              <a:rPr lang="cs-CZ" sz="1400" i="1" dirty="0" smtClean="0"/>
              <a:t>Při klepnutí myši</a:t>
            </a:r>
            <a:r>
              <a:rPr lang="cs-CZ" sz="1400" dirty="0" smtClean="0"/>
              <a:t>.</a:t>
            </a:r>
            <a:br>
              <a:rPr lang="cs-CZ" sz="1400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 Pokud jste s výsledkem spokojeni, můžete vybraný přechod zvolit pro všechny snímky tlačítkem </a:t>
            </a:r>
            <a:r>
              <a:rPr lang="cs-CZ" sz="1400" i="1" dirty="0" smtClean="0"/>
              <a:t>Aplikovat na všechny snímky</a:t>
            </a:r>
            <a:r>
              <a:rPr lang="cs-CZ" sz="1400" dirty="0" smtClean="0"/>
              <a:t> na stejné kartě </a:t>
            </a:r>
            <a:r>
              <a:rPr lang="cs-CZ" sz="1400" b="1" dirty="0" smtClean="0"/>
              <a:t>Přechod mezi snímky</a:t>
            </a:r>
            <a:r>
              <a:rPr lang="cs-CZ" sz="1400" dirty="0" smtClean="0"/>
              <a:t>.</a:t>
            </a:r>
            <a:br>
              <a:rPr lang="cs-CZ" sz="1400" dirty="0" smtClean="0"/>
            </a:br>
            <a:r>
              <a:rPr lang="cs-CZ" sz="1400" dirty="0"/>
              <a:t/>
            </a:r>
            <a:br>
              <a:rPr lang="cs-CZ" sz="1400" dirty="0"/>
            </a:br>
            <a:endParaRPr lang="cs-CZ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b="3971"/>
          <a:stretch>
            <a:fillRect/>
          </a:stretch>
        </p:blipFill>
        <p:spPr bwMode="auto">
          <a:xfrm>
            <a:off x="0" y="1369926"/>
            <a:ext cx="9144000" cy="548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a 5"/>
          <p:cNvSpPr/>
          <p:nvPr/>
        </p:nvSpPr>
        <p:spPr>
          <a:xfrm>
            <a:off x="7596336" y="4221088"/>
            <a:ext cx="1547664" cy="208823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Po úpravě se v levém okně pod jednotlivými snímky objeví malinký kosočtverec. Je to upozornění, že ke snímku je přidán přechod. Pokud přesouváte, přidáváte nebo mažete snímky a kosočtverec tam nebude, je na první pohled vidět, na který snímek musíte přechod přidat.</a:t>
            </a:r>
            <a:endParaRPr lang="cs-CZ" sz="1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b="3971"/>
          <a:stretch>
            <a:fillRect/>
          </a:stretch>
        </p:blipFill>
        <p:spPr bwMode="auto">
          <a:xfrm>
            <a:off x="0" y="1369926"/>
            <a:ext cx="9144000" cy="548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a 3"/>
          <p:cNvSpPr/>
          <p:nvPr/>
        </p:nvSpPr>
        <p:spPr>
          <a:xfrm>
            <a:off x="0" y="3284984"/>
            <a:ext cx="395536" cy="39553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Použitý 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www.</a:t>
            </a:r>
            <a:r>
              <a:rPr lang="cs-CZ" dirty="0" err="1" smtClean="0"/>
              <a:t>openoffice.cz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8.Open Office Impress_prechody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18.Open Office Impress_prechody_CM</Template>
  <TotalTime>0</TotalTime>
  <Words>182</Words>
  <Application>Microsoft Office PowerPoint</Application>
  <PresentationFormat>Předvádění na obrazovce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18.Open Office Impress_prechody_CM</vt:lpstr>
      <vt:lpstr>Prezentační nástroj Open Office, Impress PŘECHODY SNÍMKU</vt:lpstr>
      <vt:lpstr>Přechody mezi snímky prezentace  K volbě otevřeme v pravém panelu Úlohy nabídku Přechod mezi snímky</vt:lpstr>
      <vt:lpstr>Vyberte si dle vlastního uvážení a zvolený přechod se okamžitě v hlavním okně přehraje, ale pouze v případě, že máte zaškrtnuté pole Automatický náhled. Pro opakovaný náhled klikněte na stejné kartě na tlačítko Přehrát. </vt:lpstr>
      <vt:lpstr>Můžete si také zvolit Rychlost: Pomalu, Střední a Rychle v sekci Změnit přechod. V sekci Další snímek si můžete vybrat Automatický přechod k dalšímu snímku po určitých, zvolitelných vteřinách nebo až Při klepnutí myši.   Pokud jste s výsledkem spokojeni, můžete vybraný přechod zvolit pro všechny snímky tlačítkem Aplikovat na všechny snímky na stejné kartě Přechod mezi snímky.  </vt:lpstr>
      <vt:lpstr>Po úpravě se v levém okně pod jednotlivými snímky objeví malinký kosočtverec. Je to upozornění, že ke snímku je přidán přechod. Pokud přesouváte, přidáváte nebo mažete snímky a kosočtverec tam nebude, je na první pohled vidět, na který snímek musíte přechod přidat.</vt:lpstr>
      <vt:lpstr>Konec</vt:lpstr>
      <vt:lpstr>Použitý 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nástroj Open Office, Impress PŘECHODY SNÍMKU</dc:title>
  <dc:creator>culikova</dc:creator>
  <cp:lastModifiedBy>culikova</cp:lastModifiedBy>
  <cp:revision>1</cp:revision>
  <dcterms:created xsi:type="dcterms:W3CDTF">2012-08-13T06:33:54Z</dcterms:created>
  <dcterms:modified xsi:type="dcterms:W3CDTF">2012-08-13T06:34:16Z</dcterms:modified>
</cp:coreProperties>
</file>