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3A05001-473F-43AC-947C-63FEA57EF309}" type="datetimeFigureOut">
              <a:rPr lang="cs-CZ" smtClean="0"/>
              <a:pPr/>
              <a:t>13.8.2012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A05001-473F-43AC-947C-63FEA57EF309}" type="datetimeFigureOut">
              <a:rPr lang="cs-CZ" smtClean="0"/>
              <a:pPr/>
              <a:t>13.8.2012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A05001-473F-43AC-947C-63FEA57EF309}" type="datetimeFigureOut">
              <a:rPr lang="cs-CZ" smtClean="0"/>
              <a:pPr/>
              <a:t>13.8.2012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A05001-473F-43AC-947C-63FEA57EF309}" type="datetimeFigureOut">
              <a:rPr lang="cs-CZ" smtClean="0"/>
              <a:pPr/>
              <a:t>13.8.2012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3A05001-473F-43AC-947C-63FEA57EF309}" type="datetimeFigureOut">
              <a:rPr lang="cs-CZ" smtClean="0"/>
              <a:pPr/>
              <a:t>13.8.2012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3A05001-473F-43AC-947C-63FEA57EF309}" type="datetimeFigureOut">
              <a:rPr lang="cs-CZ" smtClean="0"/>
              <a:pPr/>
              <a:t>13.8.2012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3A05001-473F-43AC-947C-63FEA57EF309}" type="datetimeFigureOut">
              <a:rPr lang="cs-CZ" smtClean="0"/>
              <a:pPr/>
              <a:t>13.8.2012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3A05001-473F-43AC-947C-63FEA57EF309}" type="datetimeFigureOut">
              <a:rPr lang="cs-CZ" smtClean="0"/>
              <a:pPr/>
              <a:t>13.8.2012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3A05001-473F-43AC-947C-63FEA57EF309}" type="datetimeFigureOut">
              <a:rPr lang="cs-CZ" smtClean="0"/>
              <a:pPr/>
              <a:t>13.8.2012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3A05001-473F-43AC-947C-63FEA57EF309}" type="datetimeFigureOut">
              <a:rPr lang="cs-CZ" smtClean="0"/>
              <a:pPr/>
              <a:t>13.8.2012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3A05001-473F-43AC-947C-63FEA57EF309}" type="datetimeFigureOut">
              <a:rPr lang="cs-CZ" smtClean="0"/>
              <a:pPr/>
              <a:t>13.8.2012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F0BF61-159D-497E-B4BB-5BFCD8F3A7F2}"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05001-473F-43AC-947C-63FEA57EF309}" type="datetimeFigureOut">
              <a:rPr lang="cs-CZ" smtClean="0"/>
              <a:pPr/>
              <a:t>13.8.2012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0BF61-159D-497E-B4BB-5BFCD8F3A7F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988840"/>
          </a:xfrm>
        </p:spPr>
        <p:txBody>
          <a:bodyPr>
            <a:normAutofit fontScale="90000"/>
          </a:bodyPr>
          <a:lstStyle/>
          <a:p>
            <a:r>
              <a:rPr lang="cs-CZ" dirty="0" smtClean="0"/>
              <a:t>Prezentační nástroj Open Office, </a:t>
            </a:r>
            <a:r>
              <a:rPr lang="cs-CZ" dirty="0" err="1" smtClean="0"/>
              <a:t>Impress</a:t>
            </a:r>
            <a:r>
              <a:rPr lang="cs-CZ" dirty="0" smtClean="0"/>
              <a:t/>
            </a:r>
            <a:br>
              <a:rPr lang="cs-CZ" dirty="0" smtClean="0"/>
            </a:br>
            <a:r>
              <a:rPr lang="cs-CZ" dirty="0" smtClean="0"/>
              <a:t>EFEKTY SNÍMKU</a:t>
            </a:r>
            <a:endParaRPr lang="cs-CZ" dirty="0"/>
          </a:p>
        </p:txBody>
      </p:sp>
      <p:sp>
        <p:nvSpPr>
          <p:cNvPr id="5" name="Zástupný symbol pro obsah 2"/>
          <p:cNvSpPr>
            <a:spLocks noGrp="1"/>
          </p:cNvSpPr>
          <p:nvPr>
            <p:ph idx="1"/>
          </p:nvPr>
        </p:nvSpPr>
        <p:spPr>
          <a:xfrm>
            <a:off x="179512" y="1600200"/>
            <a:ext cx="8784976" cy="5257800"/>
          </a:xfrm>
        </p:spPr>
        <p:txBody>
          <a:bodyPr>
            <a:normAutofit fontScale="92500" lnSpcReduction="20000"/>
          </a:bodyPr>
          <a:lstStyle/>
          <a:p>
            <a:pPr algn="ctr">
              <a:buNone/>
            </a:pPr>
            <a:endParaRPr lang="cs-CZ" i="1" dirty="0" smtClean="0">
              <a:latin typeface="+mj-lt"/>
              <a:cs typeface="Arial" pitchFamily="34" charset="0"/>
            </a:endParaRPr>
          </a:p>
          <a:p>
            <a:pPr>
              <a:buNone/>
            </a:pPr>
            <a:r>
              <a:rPr lang="cs-CZ" i="1" dirty="0" smtClean="0">
                <a:latin typeface="+mj-lt"/>
                <a:cs typeface="Arial" pitchFamily="34" charset="0"/>
              </a:rPr>
              <a:t>Předmět: Informatika</a:t>
            </a:r>
          </a:p>
          <a:p>
            <a:pPr>
              <a:buNone/>
            </a:pPr>
            <a:r>
              <a:rPr lang="cs-CZ" i="1" dirty="0" smtClean="0">
                <a:latin typeface="+mj-lt"/>
                <a:cs typeface="Arial" pitchFamily="34" charset="0"/>
              </a:rPr>
              <a:t>Ročník: 6.ročník</a:t>
            </a:r>
          </a:p>
          <a:p>
            <a:pPr>
              <a:buNone/>
            </a:pPr>
            <a:r>
              <a:rPr lang="cs-CZ" i="1" dirty="0" smtClean="0">
                <a:latin typeface="+mj-lt"/>
                <a:cs typeface="Arial" pitchFamily="34" charset="0"/>
              </a:rPr>
              <a:t>Klíčová slova</a:t>
            </a:r>
            <a:r>
              <a:rPr lang="cs-CZ" i="1" smtClean="0">
                <a:latin typeface="+mj-lt"/>
                <a:cs typeface="Arial" pitchFamily="34" charset="0"/>
              </a:rPr>
              <a:t>: Nová prezentace, úlohy, vlastní animace, přidat, možnosti efektu</a:t>
            </a:r>
            <a:endParaRPr lang="cs-CZ" i="1" dirty="0" smtClean="0">
              <a:latin typeface="+mj-lt"/>
              <a:cs typeface="Arial" pitchFamily="34" charset="0"/>
            </a:endParaRPr>
          </a:p>
          <a:p>
            <a:pPr>
              <a:buNone/>
            </a:pPr>
            <a:r>
              <a:rPr lang="cs-CZ" i="1" dirty="0" smtClean="0">
                <a:latin typeface="+mj-lt"/>
                <a:cs typeface="Arial" pitchFamily="34" charset="0"/>
              </a:rPr>
              <a:t>Jméno autora: </a:t>
            </a:r>
            <a:r>
              <a:rPr lang="cs-CZ" i="1" dirty="0" err="1" smtClean="0">
                <a:latin typeface="+mj-lt"/>
                <a:cs typeface="Arial" pitchFamily="34" charset="0"/>
              </a:rPr>
              <a:t>Mgr.Ciboch</a:t>
            </a:r>
            <a:r>
              <a:rPr lang="cs-CZ" i="1" dirty="0" smtClean="0">
                <a:latin typeface="+mj-lt"/>
                <a:cs typeface="Arial" pitchFamily="34" charset="0"/>
              </a:rPr>
              <a:t> Michal</a:t>
            </a:r>
          </a:p>
          <a:p>
            <a:pPr>
              <a:buNone/>
            </a:pPr>
            <a:r>
              <a:rPr lang="cs-CZ" i="1" dirty="0" smtClean="0">
                <a:latin typeface="+mj-lt"/>
                <a:cs typeface="Arial" pitchFamily="34" charset="0"/>
              </a:rPr>
              <a:t>Škola: ZŠ Dobříš, Komenského nám.35, 263 01</a:t>
            </a:r>
          </a:p>
          <a:p>
            <a:pPr>
              <a:buNone/>
            </a:pPr>
            <a:endParaRPr lang="cs-CZ" i="1" dirty="0" smtClean="0">
              <a:latin typeface="+mj-lt"/>
              <a:cs typeface="Arial" pitchFamily="34" charset="0"/>
            </a:endParaRPr>
          </a:p>
          <a:p>
            <a:pPr>
              <a:buNone/>
            </a:pPr>
            <a:endParaRPr lang="cs-CZ" i="1" dirty="0">
              <a:latin typeface="+mj-lt"/>
              <a:cs typeface="Arial" pitchFamily="34" charset="0"/>
            </a:endParaRPr>
          </a:p>
          <a:p>
            <a:pPr>
              <a:buNone/>
            </a:pPr>
            <a:endParaRPr lang="cs-CZ" i="1" dirty="0" smtClean="0">
              <a:latin typeface="+mj-lt"/>
              <a:cs typeface="Arial" pitchFamily="34" charset="0"/>
            </a:endParaRPr>
          </a:p>
          <a:p>
            <a:pPr algn="ctr">
              <a:buNone/>
            </a:pPr>
            <a:r>
              <a:rPr lang="cs-CZ" sz="2400" i="1" dirty="0">
                <a:latin typeface="+mj-lt"/>
                <a:cs typeface="Arial" pitchFamily="34" charset="0"/>
              </a:rPr>
              <a:t>Inovace školy – Dobříš, </a:t>
            </a:r>
            <a:r>
              <a:rPr lang="cs-CZ" sz="2400" i="1" dirty="0" err="1">
                <a:latin typeface="+mj-lt"/>
                <a:cs typeface="Arial" pitchFamily="34" charset="0"/>
              </a:rPr>
              <a:t>EUpenizeskolam.cz</a:t>
            </a:r>
            <a:endParaRPr lang="cs-CZ" sz="2400" i="1" dirty="0">
              <a:latin typeface="+mj-lt"/>
              <a:cs typeface="Arial" pitchFamily="34" charset="0"/>
            </a:endParaRPr>
          </a:p>
          <a:p>
            <a:pPr>
              <a:buNone/>
            </a:pPr>
            <a:endParaRPr lang="cs-CZ" i="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0"/>
            <a:ext cx="8229600" cy="1417638"/>
          </a:xfrm>
        </p:spPr>
        <p:txBody>
          <a:bodyPr>
            <a:normAutofit/>
          </a:bodyPr>
          <a:lstStyle/>
          <a:p>
            <a:r>
              <a:rPr lang="cs-CZ" sz="1400" dirty="0" smtClean="0"/>
              <a:t>Také pro jednotlivé prvky na snímku je možné přidávat animace. V pravém panelu </a:t>
            </a:r>
            <a:r>
              <a:rPr lang="cs-CZ" sz="1400" b="1" dirty="0" smtClean="0"/>
              <a:t>Úlohy</a:t>
            </a:r>
            <a:r>
              <a:rPr lang="cs-CZ" sz="1400" dirty="0" smtClean="0"/>
              <a:t> si zvolte kartu </a:t>
            </a:r>
            <a:r>
              <a:rPr lang="cs-CZ" sz="1400" b="1" dirty="0" smtClean="0"/>
              <a:t>Vlastní animace</a:t>
            </a:r>
            <a:r>
              <a:rPr lang="cs-CZ" sz="1400" dirty="0" smtClean="0"/>
              <a:t>. Nejprve si vyberte prvek na snímku, například titul, pak klikněte na tlačítko </a:t>
            </a:r>
            <a:r>
              <a:rPr lang="cs-CZ" sz="1400" b="1" dirty="0" smtClean="0"/>
              <a:t>Přidat</a:t>
            </a:r>
            <a:r>
              <a:rPr lang="cs-CZ" sz="1400" dirty="0" smtClean="0"/>
              <a:t>. Otevře se okno s pěti kartami: </a:t>
            </a:r>
            <a:r>
              <a:rPr lang="cs-CZ" sz="1400" b="1" dirty="0" smtClean="0"/>
              <a:t>Zobrazení</a:t>
            </a:r>
            <a:r>
              <a:rPr lang="cs-CZ" sz="1400" dirty="0" smtClean="0"/>
              <a:t>, </a:t>
            </a:r>
            <a:r>
              <a:rPr lang="cs-CZ" sz="1400" b="1" dirty="0" smtClean="0"/>
              <a:t>Zdůraznění</a:t>
            </a:r>
            <a:r>
              <a:rPr lang="cs-CZ" sz="1400" dirty="0" smtClean="0"/>
              <a:t>, </a:t>
            </a:r>
            <a:r>
              <a:rPr lang="cs-CZ" sz="1400" b="1" dirty="0" smtClean="0"/>
              <a:t>Ukončení</a:t>
            </a:r>
            <a:r>
              <a:rPr lang="cs-CZ" sz="1400" dirty="0" smtClean="0"/>
              <a:t>, </a:t>
            </a:r>
            <a:r>
              <a:rPr lang="cs-CZ" sz="1400" b="1" dirty="0" smtClean="0"/>
              <a:t>Křivka pohybu</a:t>
            </a:r>
            <a:r>
              <a:rPr lang="cs-CZ" sz="1400" dirty="0" smtClean="0"/>
              <a:t> a </a:t>
            </a:r>
            <a:r>
              <a:rPr lang="cs-CZ" sz="1400" b="1" dirty="0" smtClean="0"/>
              <a:t>Různé efekty</a:t>
            </a:r>
            <a:r>
              <a:rPr lang="cs-CZ" sz="1400" dirty="0" smtClean="0"/>
              <a:t>.</a:t>
            </a:r>
            <a:br>
              <a:rPr lang="cs-CZ" sz="1400" dirty="0" smtClean="0"/>
            </a:br>
            <a:r>
              <a:rPr lang="cs-CZ" sz="1400" dirty="0" smtClean="0"/>
              <a:t>Vyberte si na snímku text nebo obrázek pro který chcete efekt vybrat.</a:t>
            </a:r>
            <a:endParaRPr lang="cs-CZ" sz="1400" dirty="0"/>
          </a:p>
        </p:txBody>
      </p:sp>
      <p:pic>
        <p:nvPicPr>
          <p:cNvPr id="1026" name="Picture 2"/>
          <p:cNvPicPr>
            <a:picLocks noChangeAspect="1" noChangeArrowheads="1"/>
          </p:cNvPicPr>
          <p:nvPr/>
        </p:nvPicPr>
        <p:blipFill>
          <a:blip r:embed="rId2" cstate="print"/>
          <a:srcRect b="3971"/>
          <a:stretch>
            <a:fillRect/>
          </a:stretch>
        </p:blipFill>
        <p:spPr bwMode="auto">
          <a:xfrm>
            <a:off x="0" y="1369926"/>
            <a:ext cx="9144000" cy="5488074"/>
          </a:xfrm>
          <a:prstGeom prst="rect">
            <a:avLst/>
          </a:prstGeom>
          <a:noFill/>
          <a:ln w="9525">
            <a:noFill/>
            <a:miter lim="800000"/>
            <a:headEnd/>
            <a:tailEnd/>
          </a:ln>
        </p:spPr>
      </p:pic>
      <p:sp>
        <p:nvSpPr>
          <p:cNvPr id="6" name="Elipsa 5"/>
          <p:cNvSpPr/>
          <p:nvPr/>
        </p:nvSpPr>
        <p:spPr>
          <a:xfrm>
            <a:off x="7452320" y="2636912"/>
            <a:ext cx="864096" cy="86409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17638"/>
          </a:xfrm>
        </p:spPr>
        <p:txBody>
          <a:bodyPr>
            <a:normAutofit/>
          </a:bodyPr>
          <a:lstStyle/>
          <a:p>
            <a:r>
              <a:rPr lang="cs-CZ" sz="1400" dirty="0" smtClean="0"/>
              <a:t>Efekty z karty </a:t>
            </a:r>
            <a:r>
              <a:rPr lang="cs-CZ" sz="1400" b="1" dirty="0" smtClean="0"/>
              <a:t>Zobrazení</a:t>
            </a:r>
            <a:r>
              <a:rPr lang="cs-CZ" sz="1400" dirty="0" smtClean="0"/>
              <a:t> se uplatní při zobrazení snímku. Na kartě </a:t>
            </a:r>
            <a:r>
              <a:rPr lang="cs-CZ" sz="1400" b="1" dirty="0" smtClean="0"/>
              <a:t>Ukončení</a:t>
            </a:r>
            <a:r>
              <a:rPr lang="cs-CZ" sz="1400" dirty="0" smtClean="0"/>
              <a:t> – jak název napovídá – jsou efekty použitelné při ukončení snímku. Při zvolení efektu </a:t>
            </a:r>
            <a:r>
              <a:rPr lang="cs-CZ" sz="1400" b="1" dirty="0" smtClean="0"/>
              <a:t>Křivka pohybu</a:t>
            </a:r>
            <a:r>
              <a:rPr lang="cs-CZ" sz="1400" dirty="0" smtClean="0"/>
              <a:t> je v okně více podnadpisů. Dole v zobrazeném okně si můžete zvolit rychlost. Tu si lze změnit i v hlavní kartě </a:t>
            </a:r>
            <a:r>
              <a:rPr lang="cs-CZ" sz="1400" b="1" dirty="0" smtClean="0"/>
              <a:t>Vlastní animace</a:t>
            </a:r>
            <a:r>
              <a:rPr lang="cs-CZ" sz="1400" dirty="0" smtClean="0"/>
              <a:t>. Po zvolení jakéhokoli efektu se náhled zobrazí přímo v hlavním okně prezentace. Okno zůstane otevřené, tak si můžete vyzkoušet více možností.</a:t>
            </a:r>
            <a:endParaRPr lang="cs-CZ" sz="1400" dirty="0"/>
          </a:p>
        </p:txBody>
      </p:sp>
      <p:pic>
        <p:nvPicPr>
          <p:cNvPr id="2050" name="Picture 2"/>
          <p:cNvPicPr>
            <a:picLocks noChangeAspect="1" noChangeArrowheads="1"/>
          </p:cNvPicPr>
          <p:nvPr/>
        </p:nvPicPr>
        <p:blipFill>
          <a:blip r:embed="rId2" cstate="print"/>
          <a:srcRect b="3971"/>
          <a:stretch>
            <a:fillRect/>
          </a:stretch>
        </p:blipFill>
        <p:spPr bwMode="auto">
          <a:xfrm>
            <a:off x="0" y="1369926"/>
            <a:ext cx="9144000" cy="548807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51384" t="31185" r="21448" b="8336"/>
          <a:stretch>
            <a:fillRect/>
          </a:stretch>
        </p:blipFill>
        <p:spPr bwMode="auto">
          <a:xfrm>
            <a:off x="4932040" y="3068960"/>
            <a:ext cx="2432520" cy="3384376"/>
          </a:xfrm>
          <a:prstGeom prst="rect">
            <a:avLst/>
          </a:prstGeom>
          <a:noFill/>
          <a:ln w="9525">
            <a:noFill/>
            <a:miter lim="800000"/>
            <a:headEnd/>
            <a:tailEnd/>
          </a:ln>
        </p:spPr>
      </p:pic>
      <p:sp>
        <p:nvSpPr>
          <p:cNvPr id="5" name="Elipsa 4"/>
          <p:cNvSpPr/>
          <p:nvPr/>
        </p:nvSpPr>
        <p:spPr>
          <a:xfrm>
            <a:off x="4860032" y="3212976"/>
            <a:ext cx="720080" cy="7200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84784"/>
          </a:xfrm>
        </p:spPr>
        <p:txBody>
          <a:bodyPr>
            <a:normAutofit/>
          </a:bodyPr>
          <a:lstStyle/>
          <a:p>
            <a:r>
              <a:rPr lang="cs-CZ" sz="1400" dirty="0" smtClean="0"/>
              <a:t>Volba </a:t>
            </a:r>
            <a:r>
              <a:rPr lang="cs-CZ" sz="1400" i="1" dirty="0" smtClean="0"/>
              <a:t>Spustit</a:t>
            </a:r>
            <a:r>
              <a:rPr lang="cs-CZ" sz="1400" dirty="0" smtClean="0"/>
              <a:t> má rozbalovací možnosti: </a:t>
            </a:r>
            <a:r>
              <a:rPr lang="cs-CZ" sz="1400" i="1" dirty="0" smtClean="0"/>
              <a:t>Při klepnutí,</a:t>
            </a:r>
            <a:r>
              <a:rPr lang="cs-CZ" sz="1400" dirty="0" smtClean="0"/>
              <a:t> </a:t>
            </a:r>
            <a:r>
              <a:rPr lang="cs-CZ" sz="1400" i="1" dirty="0" smtClean="0"/>
              <a:t>S předchozím</a:t>
            </a:r>
            <a:r>
              <a:rPr lang="cs-CZ" sz="1400" dirty="0" smtClean="0"/>
              <a:t> a </a:t>
            </a:r>
            <a:r>
              <a:rPr lang="cs-CZ" sz="1400" i="1" dirty="0" smtClean="0"/>
              <a:t>Po předchozím</a:t>
            </a:r>
            <a:r>
              <a:rPr lang="cs-CZ" sz="1400" dirty="0" smtClean="0"/>
              <a:t>. Zvolíte-li si </a:t>
            </a:r>
            <a:r>
              <a:rPr lang="cs-CZ" sz="1400" i="1" dirty="0" smtClean="0"/>
              <a:t>Při klepnutí</a:t>
            </a:r>
            <a:r>
              <a:rPr lang="cs-CZ" sz="1400" dirty="0" smtClean="0"/>
              <a:t>, animace se spustí teprve až při klepnutí myši. Znamená to, že musíte opakovaně klikat, abyste načetli všechny objekty na snímku. Volba </a:t>
            </a:r>
            <a:r>
              <a:rPr lang="cs-CZ" sz="1400" i="1" dirty="0" smtClean="0"/>
              <a:t>S předchozím</a:t>
            </a:r>
            <a:r>
              <a:rPr lang="cs-CZ" sz="1400" dirty="0" smtClean="0"/>
              <a:t> vám ušetří práci tím, že stačí kliknout pouze jednou a načte se celý snímek i objekty najednou se zvoleným efektem. Při volbě </a:t>
            </a:r>
            <a:r>
              <a:rPr lang="cs-CZ" sz="1400" i="1" dirty="0" smtClean="0"/>
              <a:t>Po předchozím </a:t>
            </a:r>
            <a:r>
              <a:rPr lang="cs-CZ" sz="1400" dirty="0" smtClean="0"/>
              <a:t>také stačí kliknout pouze jednou, ale</a:t>
            </a:r>
            <a:r>
              <a:rPr lang="cs-CZ" sz="1400" i="1" dirty="0" smtClean="0"/>
              <a:t> </a:t>
            </a:r>
            <a:r>
              <a:rPr lang="cs-CZ" sz="1400" dirty="0" smtClean="0"/>
              <a:t>načítají se postupně další objekty po skončení animace předcházejícího prvku na snímku.</a:t>
            </a:r>
            <a:endParaRPr lang="cs-CZ" sz="1400" dirty="0"/>
          </a:p>
        </p:txBody>
      </p:sp>
      <p:pic>
        <p:nvPicPr>
          <p:cNvPr id="3074" name="Picture 2"/>
          <p:cNvPicPr>
            <a:picLocks noChangeAspect="1" noChangeArrowheads="1"/>
          </p:cNvPicPr>
          <p:nvPr/>
        </p:nvPicPr>
        <p:blipFill>
          <a:blip r:embed="rId2" cstate="print"/>
          <a:srcRect b="3971"/>
          <a:stretch>
            <a:fillRect/>
          </a:stretch>
        </p:blipFill>
        <p:spPr bwMode="auto">
          <a:xfrm>
            <a:off x="0" y="1369926"/>
            <a:ext cx="9144000" cy="5488074"/>
          </a:xfrm>
          <a:prstGeom prst="rect">
            <a:avLst/>
          </a:prstGeom>
          <a:noFill/>
          <a:ln w="9525">
            <a:noFill/>
            <a:miter lim="800000"/>
            <a:headEnd/>
            <a:tailEnd/>
          </a:ln>
        </p:spPr>
      </p:pic>
      <p:sp>
        <p:nvSpPr>
          <p:cNvPr id="4" name="Elipsa 3"/>
          <p:cNvSpPr/>
          <p:nvPr/>
        </p:nvSpPr>
        <p:spPr>
          <a:xfrm>
            <a:off x="7524328" y="3717032"/>
            <a:ext cx="1224136" cy="122413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784976" cy="1417638"/>
          </a:xfrm>
        </p:spPr>
        <p:txBody>
          <a:bodyPr>
            <a:normAutofit/>
          </a:bodyPr>
          <a:lstStyle/>
          <a:p>
            <a:r>
              <a:rPr lang="cs-CZ" sz="1400" dirty="0" smtClean="0"/>
              <a:t>V panelu Vlastnost (tři tečky) jsou další možnosti nastavení efektu podle našich požadavků znázornění na snímku.</a:t>
            </a:r>
            <a:br>
              <a:rPr lang="cs-CZ" sz="1400" dirty="0" smtClean="0"/>
            </a:br>
            <a:r>
              <a:rPr lang="cs-CZ" sz="1400" dirty="0" smtClean="0"/>
              <a:t>Můžete si zvolit mnoho různých animací na jednu prezentaci, ale není to dobrý nápad. Zvolte si jeden, dva efekty. Pak bude vše přehlednější a vaše práce se bude více líbit.</a:t>
            </a:r>
            <a:endParaRPr lang="cs-CZ" sz="1400" dirty="0"/>
          </a:p>
        </p:txBody>
      </p:sp>
      <p:pic>
        <p:nvPicPr>
          <p:cNvPr id="4098" name="Picture 2"/>
          <p:cNvPicPr>
            <a:picLocks noChangeAspect="1" noChangeArrowheads="1"/>
          </p:cNvPicPr>
          <p:nvPr/>
        </p:nvPicPr>
        <p:blipFill>
          <a:blip r:embed="rId2" cstate="print"/>
          <a:srcRect b="3971"/>
          <a:stretch>
            <a:fillRect/>
          </a:stretch>
        </p:blipFill>
        <p:spPr bwMode="auto">
          <a:xfrm>
            <a:off x="0" y="1369926"/>
            <a:ext cx="9144000" cy="548807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Konec</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Použitá zdroj:</a:t>
            </a:r>
            <a:endParaRPr lang="cs-CZ" dirty="0"/>
          </a:p>
        </p:txBody>
      </p:sp>
      <p:sp>
        <p:nvSpPr>
          <p:cNvPr id="3" name="Zástupný symbol pro obsah 2"/>
          <p:cNvSpPr>
            <a:spLocks noGrp="1"/>
          </p:cNvSpPr>
          <p:nvPr>
            <p:ph idx="1"/>
          </p:nvPr>
        </p:nvSpPr>
        <p:spPr/>
        <p:txBody>
          <a:bodyPr/>
          <a:lstStyle/>
          <a:p>
            <a:pPr algn="ctr">
              <a:buNone/>
            </a:pPr>
            <a:r>
              <a:rPr lang="cs-CZ" dirty="0" smtClean="0"/>
              <a:t>www.</a:t>
            </a:r>
            <a:r>
              <a:rPr lang="cs-CZ" dirty="0" err="1" smtClean="0"/>
              <a:t>openoffice.cz</a:t>
            </a:r>
            <a:endParaRPr lang="cs-CZ" dirty="0"/>
          </a:p>
        </p:txBody>
      </p:sp>
    </p:spTree>
  </p:cSld>
  <p:clrMapOvr>
    <a:masterClrMapping/>
  </p:clrMapOvr>
</p:sld>
</file>

<file path=ppt/theme/theme1.xml><?xml version="1.0" encoding="utf-8"?>
<a:theme xmlns:a="http://schemas.openxmlformats.org/drawingml/2006/main" name="19.OpenOffice Impress_efekty snimku_CM">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19.OpenOffice Impress_efekty snimku_CM</Template>
  <TotalTime>0</TotalTime>
  <Words>301</Words>
  <Application>Microsoft Office PowerPoint</Application>
  <PresentationFormat>Předvádění na obrazovce (4:3)</PresentationFormat>
  <Paragraphs>18</Paragraphs>
  <Slides>7</Slides>
  <Notes>0</Notes>
  <HiddenSlides>0</HiddenSlides>
  <MMClips>0</MMClips>
  <ScaleCrop>false</ScaleCrop>
  <HeadingPairs>
    <vt:vector size="4" baseType="variant">
      <vt:variant>
        <vt:lpstr>Motiv</vt:lpstr>
      </vt:variant>
      <vt:variant>
        <vt:i4>1</vt:i4>
      </vt:variant>
      <vt:variant>
        <vt:lpstr>Nadpisy snímků</vt:lpstr>
      </vt:variant>
      <vt:variant>
        <vt:i4>7</vt:i4>
      </vt:variant>
    </vt:vector>
  </HeadingPairs>
  <TitlesOfParts>
    <vt:vector size="8" baseType="lpstr">
      <vt:lpstr>19.OpenOffice Impress_efekty snimku_CM</vt:lpstr>
      <vt:lpstr>Prezentační nástroj Open Office, Impress EFEKTY SNÍMKU</vt:lpstr>
      <vt:lpstr>Také pro jednotlivé prvky na snímku je možné přidávat animace. V pravém panelu Úlohy si zvolte kartu Vlastní animace. Nejprve si vyberte prvek na snímku, například titul, pak klikněte na tlačítko Přidat. Otevře se okno s pěti kartami: Zobrazení, Zdůraznění, Ukončení, Křivka pohybu a Různé efekty. Vyberte si na snímku text nebo obrázek pro který chcete efekt vybrat.</vt:lpstr>
      <vt:lpstr>Efekty z karty Zobrazení se uplatní při zobrazení snímku. Na kartě Ukončení – jak název napovídá – jsou efekty použitelné při ukončení snímku. Při zvolení efektu Křivka pohybu je v okně více podnadpisů. Dole v zobrazeném okně si můžete zvolit rychlost. Tu si lze změnit i v hlavní kartě Vlastní animace. Po zvolení jakéhokoli efektu se náhled zobrazí přímo v hlavním okně prezentace. Okno zůstane otevřené, tak si můžete vyzkoušet více možností.</vt:lpstr>
      <vt:lpstr>Volba Spustit má rozbalovací možnosti: Při klepnutí, S předchozím a Po předchozím. Zvolíte-li si Při klepnutí, animace se spustí teprve až při klepnutí myši. Znamená to, že musíte opakovaně klikat, abyste načetli všechny objekty na snímku. Volba S předchozím vám ušetří práci tím, že stačí kliknout pouze jednou a načte se celý snímek i objekty najednou se zvoleným efektem. Při volbě Po předchozím také stačí kliknout pouze jednou, ale načítají se postupně další objekty po skončení animace předcházejícího prvku na snímku.</vt:lpstr>
      <vt:lpstr>V panelu Vlastnost (tři tečky) jsou další možnosti nastavení efektu podle našich požadavků znázornění na snímku. Můžete si zvolit mnoho různých animací na jednu prezentaci, ale není to dobrý nápad. Zvolte si jeden, dva efekty. Pak bude vše přehlednější a vaše práce se bude více líbit.</vt:lpstr>
      <vt:lpstr>Konec</vt:lpstr>
      <vt:lpstr>Použitá zdroj:</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Prezentační nástroj Open Office, Impress EFEKTY SNÍMKU</dc:title>
  <dc:creator>culikova</dc:creator>
  <cp:lastModifiedBy>culikova</cp:lastModifiedBy>
  <cp:revision>1</cp:revision>
  <dcterms:created xsi:type="dcterms:W3CDTF">2012-08-13T06:34:39Z</dcterms:created>
  <dcterms:modified xsi:type="dcterms:W3CDTF">2012-08-13T06:34:57Z</dcterms:modified>
</cp:coreProperties>
</file>