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9" autoAdjust="0"/>
    <p:restoredTop sz="94660"/>
  </p:normalViewPr>
  <p:slideViewPr>
    <p:cSldViewPr>
      <p:cViewPr varScale="1">
        <p:scale>
          <a:sx n="52" d="100"/>
          <a:sy n="52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2C28-9F88-4D03-8CEE-0B8D89723AFB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3F51-A78D-4746-AC6F-1C899ACA1A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2C28-9F88-4D03-8CEE-0B8D89723AFB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3F51-A78D-4746-AC6F-1C899ACA1A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2C28-9F88-4D03-8CEE-0B8D89723AFB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3F51-A78D-4746-AC6F-1C899ACA1A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2C28-9F88-4D03-8CEE-0B8D89723AFB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3F51-A78D-4746-AC6F-1C899ACA1A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2C28-9F88-4D03-8CEE-0B8D89723AFB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3F51-A78D-4746-AC6F-1C899ACA1A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2C28-9F88-4D03-8CEE-0B8D89723AFB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3F51-A78D-4746-AC6F-1C899ACA1A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2C28-9F88-4D03-8CEE-0B8D89723AFB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3F51-A78D-4746-AC6F-1C899ACA1A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2C28-9F88-4D03-8CEE-0B8D89723AFB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3F51-A78D-4746-AC6F-1C899ACA1A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2C28-9F88-4D03-8CEE-0B8D89723AFB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3F51-A78D-4746-AC6F-1C899ACA1A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2C28-9F88-4D03-8CEE-0B8D89723AFB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3F51-A78D-4746-AC6F-1C899ACA1A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2C28-9F88-4D03-8CEE-0B8D89723AFB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3F51-A78D-4746-AC6F-1C899ACA1A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32C28-9F88-4D03-8CEE-0B8D89723AFB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43F51-A78D-4746-AC6F-1C899ACA1A9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rmAutofit/>
          </a:bodyPr>
          <a:lstStyle/>
          <a:p>
            <a:r>
              <a:rPr lang="cs-CZ" dirty="0" smtClean="0"/>
              <a:t>Tabulkový procesor Open Office</a:t>
            </a:r>
            <a:br>
              <a:rPr lang="cs-CZ" dirty="0" smtClean="0"/>
            </a:br>
            <a:r>
              <a:rPr lang="cs-CZ" dirty="0" smtClean="0"/>
              <a:t>VLOŽENÍ GRAFU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cs-CZ" i="1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cs-CZ" i="1" dirty="0" smtClean="0">
                <a:latin typeface="+mj-lt"/>
                <a:cs typeface="Arial" pitchFamily="34" charset="0"/>
              </a:rPr>
              <a:t>Předmět: Informatika</a:t>
            </a:r>
          </a:p>
          <a:p>
            <a:pPr>
              <a:buNone/>
            </a:pPr>
            <a:r>
              <a:rPr lang="cs-CZ" i="1" dirty="0" smtClean="0">
                <a:latin typeface="+mj-lt"/>
                <a:cs typeface="Arial" pitchFamily="34" charset="0"/>
              </a:rPr>
              <a:t>Ročník: 6.ročník</a:t>
            </a:r>
          </a:p>
          <a:p>
            <a:pPr>
              <a:buNone/>
            </a:pPr>
            <a:r>
              <a:rPr lang="cs-CZ" i="1" dirty="0" smtClean="0">
                <a:latin typeface="+mj-lt"/>
                <a:cs typeface="Arial" pitchFamily="34" charset="0"/>
              </a:rPr>
              <a:t>Klíčová slova</a:t>
            </a:r>
            <a:r>
              <a:rPr lang="cs-CZ" i="1" smtClean="0">
                <a:latin typeface="+mj-lt"/>
                <a:cs typeface="Arial" pitchFamily="34" charset="0"/>
              </a:rPr>
              <a:t>: Tabulkový procesor, vložení grafu, typ grafu, rozsah dat</a:t>
            </a:r>
            <a:endParaRPr lang="cs-CZ" i="1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cs-CZ" i="1" dirty="0" smtClean="0">
                <a:latin typeface="+mj-lt"/>
                <a:cs typeface="Arial" pitchFamily="34" charset="0"/>
              </a:rPr>
              <a:t>Jméno autora: </a:t>
            </a:r>
            <a:r>
              <a:rPr lang="cs-CZ" i="1" dirty="0" err="1" smtClean="0">
                <a:latin typeface="+mj-lt"/>
                <a:cs typeface="Arial" pitchFamily="34" charset="0"/>
              </a:rPr>
              <a:t>Mgr.Ciboch</a:t>
            </a:r>
            <a:r>
              <a:rPr lang="cs-CZ" i="1" dirty="0" smtClean="0">
                <a:latin typeface="+mj-lt"/>
                <a:cs typeface="Arial" pitchFamily="34" charset="0"/>
              </a:rPr>
              <a:t> Michal</a:t>
            </a:r>
          </a:p>
          <a:p>
            <a:pPr>
              <a:buNone/>
            </a:pPr>
            <a:r>
              <a:rPr lang="cs-CZ" i="1" dirty="0" smtClean="0">
                <a:latin typeface="+mj-lt"/>
                <a:cs typeface="Arial" pitchFamily="34" charset="0"/>
              </a:rPr>
              <a:t>Škola: ZŠ Dobříš, Komenského nám.35, 263 01</a:t>
            </a:r>
          </a:p>
          <a:p>
            <a:pPr>
              <a:buNone/>
            </a:pPr>
            <a:endParaRPr lang="cs-CZ" i="1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endParaRPr lang="cs-CZ" i="1" dirty="0">
              <a:latin typeface="+mj-lt"/>
              <a:cs typeface="Arial" pitchFamily="34" charset="0"/>
            </a:endParaRPr>
          </a:p>
          <a:p>
            <a:pPr>
              <a:buNone/>
            </a:pPr>
            <a:endParaRPr lang="cs-CZ" i="1" dirty="0" smtClean="0">
              <a:latin typeface="+mj-lt"/>
              <a:cs typeface="Arial" pitchFamily="34" charset="0"/>
            </a:endParaRPr>
          </a:p>
          <a:p>
            <a:pPr algn="ctr">
              <a:buNone/>
            </a:pPr>
            <a:r>
              <a:rPr lang="cs-CZ" sz="2400" i="1" dirty="0">
                <a:latin typeface="+mj-lt"/>
                <a:cs typeface="Arial" pitchFamily="34" charset="0"/>
              </a:rPr>
              <a:t>Inovace školy – Dobříš, </a:t>
            </a:r>
            <a:r>
              <a:rPr lang="cs-CZ" sz="2400" i="1" dirty="0" err="1">
                <a:latin typeface="+mj-lt"/>
                <a:cs typeface="Arial" pitchFamily="34" charset="0"/>
              </a:rPr>
              <a:t>EUpenizeskolam.cz</a:t>
            </a:r>
            <a:endParaRPr lang="cs-CZ" sz="2400" i="1" dirty="0">
              <a:latin typeface="+mj-lt"/>
              <a:cs typeface="Arial" pitchFamily="34" charset="0"/>
            </a:endParaRPr>
          </a:p>
          <a:p>
            <a:pPr>
              <a:buNone/>
            </a:pPr>
            <a:endParaRPr lang="cs-CZ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cs-CZ" sz="1400" b="1" dirty="0" smtClean="0"/>
              <a:t>Výběr typu grafu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Zvolte si hodnoty které chcete znázornit grafem. Hodnoty zaneseme do tabulky v novém listu. Pro příklad je uveden graf závislosti tepové frekvence TF a spotřeby kyslíku VO2max na fyzické zátěži. V hlavním panelu zvolíme Vložit, Graf…V další </a:t>
            </a:r>
            <a:r>
              <a:rPr lang="cs-CZ" sz="1400" dirty="0" err="1" smtClean="0"/>
              <a:t>nabidce</a:t>
            </a:r>
            <a:r>
              <a:rPr lang="cs-CZ" sz="1400" dirty="0" smtClean="0"/>
              <a:t> Průvodce grafy postupujeme dle pořadí 1.volba typu grafu</a:t>
            </a:r>
            <a:endParaRPr lang="cs-CZ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3611"/>
          <a:stretch>
            <a:fillRect/>
          </a:stretch>
        </p:blipFill>
        <p:spPr bwMode="auto">
          <a:xfrm>
            <a:off x="0" y="1349388"/>
            <a:ext cx="9144000" cy="55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6497" t="10395" r="27354" b="31016"/>
          <a:stretch>
            <a:fillRect/>
          </a:stretch>
        </p:blipFill>
        <p:spPr bwMode="auto">
          <a:xfrm>
            <a:off x="2627784" y="2636912"/>
            <a:ext cx="6192688" cy="342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7128" t="26459" r="55113" b="48971"/>
          <a:stretch>
            <a:fillRect/>
          </a:stretch>
        </p:blipFill>
        <p:spPr bwMode="auto">
          <a:xfrm>
            <a:off x="5220072" y="1412776"/>
            <a:ext cx="338437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Přímá spojovací šipka 6"/>
          <p:cNvCxnSpPr/>
          <p:nvPr/>
        </p:nvCxnSpPr>
        <p:spPr>
          <a:xfrm>
            <a:off x="6948264" y="692696"/>
            <a:ext cx="72008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3421"/>
          <a:stretch>
            <a:fillRect/>
          </a:stretch>
        </p:blipFill>
        <p:spPr bwMode="auto">
          <a:xfrm>
            <a:off x="0" y="1338486"/>
            <a:ext cx="9144000" cy="551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cs-CZ" sz="1400" b="1" dirty="0" smtClean="0"/>
              <a:t>Rozsah dat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V tomto okně nastavíme řádky a sloupce označující jednotlivé hodnoty na výstupním grafu.</a:t>
            </a:r>
            <a:endParaRPr lang="cs-CZ" sz="1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3611"/>
          <a:stretch>
            <a:fillRect/>
          </a:stretch>
        </p:blipFill>
        <p:spPr bwMode="auto">
          <a:xfrm>
            <a:off x="0" y="1349387"/>
            <a:ext cx="9144000" cy="55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cs-CZ" sz="1400" b="1" dirty="0" smtClean="0"/>
              <a:t>Nastavení pohledu grafu</a:t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dirty="0" smtClean="0"/>
              <a:t>Pravým tlačítkem myši se při kliknutí na vytvořený graf </a:t>
            </a:r>
            <a:r>
              <a:rPr lang="cs-CZ" sz="1400" dirty="0" err="1" smtClean="0"/>
              <a:t>objevý</a:t>
            </a:r>
            <a:r>
              <a:rPr lang="cs-CZ" sz="1400" dirty="0" smtClean="0"/>
              <a:t> nabídka, ve které měníme již zvolené možnosti nastavení grafu. Poslední nabídkou úprav je 3D pohled.</a:t>
            </a: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endParaRPr lang="cs-CZ" sz="1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3971"/>
          <a:stretch>
            <a:fillRect/>
          </a:stretch>
        </p:blipFill>
        <p:spPr bwMode="auto">
          <a:xfrm>
            <a:off x="0" y="1369925"/>
            <a:ext cx="9144000" cy="54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35825" t="35825" r="36416" b="28265"/>
          <a:stretch>
            <a:fillRect/>
          </a:stretch>
        </p:blipFill>
        <p:spPr bwMode="auto">
          <a:xfrm>
            <a:off x="1259632" y="4149080"/>
            <a:ext cx="2664296" cy="2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cs-CZ" sz="1400" b="1" dirty="0" smtClean="0"/>
              <a:t>Editace grafu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Po ukončení nastavení se vrátíme zpět k editaci grafu pokud dvakrát klikneme rychleji po sobě na graf levým tlačítkem – pravým dále otevřeme okno nabídek úprav grafu.. </a:t>
            </a:r>
            <a:endParaRPr lang="cs-CZ" sz="1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3971"/>
          <a:stretch>
            <a:fillRect/>
          </a:stretch>
        </p:blipFill>
        <p:spPr bwMode="auto">
          <a:xfrm>
            <a:off x="0" y="1369926"/>
            <a:ext cx="9144000" cy="548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5.OpenOffice Calc_vlozeni grafu_CM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15.OpenOffice Calc_vlozeni grafu_CM</Template>
  <TotalTime>0</TotalTime>
  <Words>56</Words>
  <Application>Microsoft Office PowerPoint</Application>
  <PresentationFormat>Předvádění na obrazovce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15.OpenOffice Calc_vlozeni grafu_CM</vt:lpstr>
      <vt:lpstr>Tabulkový procesor Open Office VLOŽENÍ GRAFU</vt:lpstr>
      <vt:lpstr>Výběr typu grafu  Zvolte si hodnoty které chcete znázornit grafem. Hodnoty zaneseme do tabulky v novém listu. Pro příklad je uveden graf závislosti tepové frekvence TF a spotřeby kyslíku VO2max na fyzické zátěži. V hlavním panelu zvolíme Vložit, Graf…V další nabidce Průvodce grafy postupujeme dle pořadí 1.volba typu grafu</vt:lpstr>
      <vt:lpstr>Prezentace aplikace PowerPoint</vt:lpstr>
      <vt:lpstr>Rozsah dat  V tomto okně nastavíme řádky a sloupce označující jednotlivé hodnoty na výstupním grafu.</vt:lpstr>
      <vt:lpstr>Nastavení pohledu grafu  Pravým tlačítkem myši se při kliknutí na vytvořený graf objevý nabídka, ve které měníme již zvolené možnosti nastavení grafu. Poslední nabídkou úprav je 3D pohled.  </vt:lpstr>
      <vt:lpstr>Editace grafu  Po ukončení nastavení se vrátíme zpět k editaci grafu pokud dvakrát klikneme rychleji po sobě na graf levým tlačítkem – pravým dále otevřeme okno nabídek úprav grafu.. </vt:lpstr>
      <vt:lpstr>Konec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Tabulkový procesor Open Office VLOŽENÍ GRAFU</dc:title>
  <dc:creator>culikova</dc:creator>
  <cp:lastModifiedBy>culikova</cp:lastModifiedBy>
  <cp:revision>1</cp:revision>
  <dcterms:created xsi:type="dcterms:W3CDTF">2012-08-13T06:31:24Z</dcterms:created>
  <dcterms:modified xsi:type="dcterms:W3CDTF">2012-08-13T06:31:42Z</dcterms:modified>
</cp:coreProperties>
</file>