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>
            <a:normAutofit/>
          </a:bodyPr>
          <a:lstStyle/>
          <a:p>
            <a:r>
              <a:rPr lang="cs-CZ" dirty="0" smtClean="0"/>
              <a:t>Tabulkový procesor Open Office</a:t>
            </a:r>
            <a:br>
              <a:rPr lang="cs-CZ" dirty="0" smtClean="0"/>
            </a:br>
            <a:r>
              <a:rPr lang="cs-CZ" dirty="0" smtClean="0"/>
              <a:t>FORMÁT BUŇKY, efekty a zarovnání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257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Předmět: Informatika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Ročník: 6.ročník</a:t>
            </a:r>
          </a:p>
          <a:p>
            <a:pPr>
              <a:buNone/>
            </a:pPr>
            <a:r>
              <a:rPr lang="cs-CZ" i="1" smtClean="0">
                <a:latin typeface="+mj-lt"/>
                <a:cs typeface="Arial" pitchFamily="34" charset="0"/>
              </a:rPr>
              <a:t>Klíčová slova:Tabulkový </a:t>
            </a:r>
            <a:r>
              <a:rPr lang="cs-CZ" i="1" dirty="0" smtClean="0">
                <a:latin typeface="+mj-lt"/>
                <a:cs typeface="Arial" pitchFamily="34" charset="0"/>
              </a:rPr>
              <a:t>procesor, formát buněk, efekty pro písmo, zarovnávání buňky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Jméno autora: </a:t>
            </a:r>
            <a:r>
              <a:rPr lang="cs-CZ" i="1" dirty="0" err="1" smtClean="0">
                <a:latin typeface="+mj-lt"/>
                <a:cs typeface="Arial" pitchFamily="34" charset="0"/>
              </a:rPr>
              <a:t>Mgr.Ciboch</a:t>
            </a:r>
            <a:r>
              <a:rPr lang="cs-CZ" i="1" dirty="0" smtClean="0">
                <a:latin typeface="+mj-lt"/>
                <a:cs typeface="Arial" pitchFamily="34" charset="0"/>
              </a:rPr>
              <a:t> Michal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Škola: ZŠ Dobříš, Komenského nám.35, 263 01</a:t>
            </a: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 algn="ctr">
              <a:buNone/>
            </a:pPr>
            <a:r>
              <a:rPr lang="cs-CZ" sz="2400" i="1" dirty="0">
                <a:latin typeface="+mj-lt"/>
                <a:cs typeface="Arial" pitchFamily="34" charset="0"/>
              </a:rPr>
              <a:t>Inovace školy – Dobříš, </a:t>
            </a:r>
            <a:r>
              <a:rPr lang="cs-CZ" sz="2400" i="1" dirty="0" err="1">
                <a:latin typeface="+mj-lt"/>
                <a:cs typeface="Arial" pitchFamily="34" charset="0"/>
              </a:rPr>
              <a:t>EUpenizeskolam.cz</a:t>
            </a:r>
            <a:endParaRPr lang="cs-CZ" sz="2400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b="1" dirty="0" smtClean="0"/>
              <a:t>Efekty pro písmo</a:t>
            </a:r>
            <a:br>
              <a:rPr lang="cs-CZ" sz="1400" b="1" dirty="0" smtClean="0"/>
            </a:b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 smtClean="0"/>
              <a:t>Pravým tlačítkem na myši vybereme z nabídky okna </a:t>
            </a:r>
            <a:r>
              <a:rPr lang="cs-CZ" sz="1400" b="1" dirty="0" smtClean="0"/>
              <a:t>Formát buněk</a:t>
            </a:r>
            <a:r>
              <a:rPr lang="cs-CZ" sz="1400" dirty="0" smtClean="0"/>
              <a:t>… a </a:t>
            </a:r>
            <a:r>
              <a:rPr lang="cs-CZ" sz="1400" b="1" dirty="0" smtClean="0"/>
              <a:t>Efekty pro písmo</a:t>
            </a:r>
            <a:r>
              <a:rPr lang="cs-CZ" sz="1400" dirty="0" smtClean="0"/>
              <a:t>. Výběr efektu písma je znázorněn v náhledu ve spodní části okna. Po potvrzení vybraného efektu potvrdíme OK.</a:t>
            </a:r>
            <a:endParaRPr lang="cs-CZ" sz="1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b="5000"/>
          <a:stretch>
            <a:fillRect/>
          </a:stretch>
        </p:blipFill>
        <p:spPr bwMode="auto">
          <a:xfrm>
            <a:off x="0" y="1428750"/>
            <a:ext cx="914400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13381" t="22669" r="42540" b="20658"/>
          <a:stretch>
            <a:fillRect/>
          </a:stretch>
        </p:blipFill>
        <p:spPr bwMode="auto">
          <a:xfrm>
            <a:off x="2699792" y="3140968"/>
            <a:ext cx="4032448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b="1" dirty="0" smtClean="0"/>
              <a:t>Zarovnání buňky</a:t>
            </a:r>
            <a:br>
              <a:rPr lang="cs-CZ" sz="1400" b="1" dirty="0" smtClean="0"/>
            </a:br>
            <a:r>
              <a:rPr lang="cs-CZ" sz="1400" b="1" dirty="0"/>
              <a:t/>
            </a:r>
            <a:br>
              <a:rPr lang="cs-CZ" sz="1400" b="1" dirty="0"/>
            </a:br>
            <a:r>
              <a:rPr lang="cs-CZ" sz="1400" dirty="0" smtClean="0"/>
              <a:t>Označíme buňku kde chceme provést zarovnání a otevřeme panel pro formátování buňky. Zarovnáním volíme kde bude obsah buňky umístěn a orientací textu otočíme text do jakého chceme úhlu. </a:t>
            </a:r>
            <a:endParaRPr lang="cs-CZ" sz="1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9388"/>
            <a:ext cx="9144000" cy="550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b="3971"/>
          <a:stretch>
            <a:fillRect/>
          </a:stretch>
        </p:blipFill>
        <p:spPr bwMode="auto">
          <a:xfrm>
            <a:off x="0" y="1340768"/>
            <a:ext cx="9192582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ipsa 4"/>
          <p:cNvSpPr/>
          <p:nvPr/>
        </p:nvSpPr>
        <p:spPr>
          <a:xfrm>
            <a:off x="0" y="2348880"/>
            <a:ext cx="1187624" cy="1800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3.OpenOffice Calc_formatovani bunky_efekt_zarovnani_CM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13.OpenOffice Calc_formatovani bunky_efekt_zarovnani_CM</Template>
  <TotalTime>0</TotalTime>
  <Words>50</Words>
  <Application>Microsoft Office PowerPoint</Application>
  <PresentationFormat>Předvádění na obrazovce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13.OpenOffice Calc_formatovani bunky_efekt_zarovnani_CM</vt:lpstr>
      <vt:lpstr>Tabulkový procesor Open Office FORMÁT BUŇKY, efekty a zarovnání</vt:lpstr>
      <vt:lpstr>Efekty pro písmo  Pravým tlačítkem na myši vybereme z nabídky okna Formát buněk… a Efekty pro písmo. Výběr efektu písma je znázorněn v náhledu ve spodní části okna. Po potvrzení vybraného efektu potvrdíme OK.</vt:lpstr>
      <vt:lpstr>Zarovnání buňky  Označíme buňku kde chceme provést zarovnání a otevřeme panel pro formátování buňky. Zarovnáním volíme kde bude obsah buňky umístěn a orientací textu otočíme text do jakého chceme úhlu. </vt:lpstr>
      <vt:lpstr>Konec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Tabulkový procesor Open Office FORMÁT BUŇKY, efekty a zarovnání</dc:title>
  <dc:creator>culikova</dc:creator>
  <cp:lastModifiedBy>culikova</cp:lastModifiedBy>
  <cp:revision>1</cp:revision>
  <dcterms:created xsi:type="dcterms:W3CDTF">2012-08-13T06:30:08Z</dcterms:created>
  <dcterms:modified xsi:type="dcterms:W3CDTF">2012-08-13T06:30:26Z</dcterms:modified>
</cp:coreProperties>
</file>