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F6E49-449E-44FD-85A1-9E0810B586BF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3CF4-97D9-4675-8FC0-F8C3B00FB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cs-CZ" dirty="0" smtClean="0"/>
              <a:t>Tabulkový procesor Open Office</a:t>
            </a:r>
            <a:br>
              <a:rPr lang="cs-CZ" dirty="0" smtClean="0"/>
            </a:br>
            <a:r>
              <a:rPr lang="cs-CZ" dirty="0" smtClean="0"/>
              <a:t>FORMÁT BUŇKY, efekty a zarovnání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Tabulkový procesor, formát buňky, písmo, čísla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Efekty pro písmo</a:t>
            </a:r>
            <a:br>
              <a:rPr lang="cs-CZ" sz="1400" b="1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Pravým tlačítkem na myši vybereme z nabídky okna </a:t>
            </a:r>
            <a:r>
              <a:rPr lang="cs-CZ" sz="1400" b="1" dirty="0" smtClean="0"/>
              <a:t>Formát buněk</a:t>
            </a:r>
            <a:r>
              <a:rPr lang="cs-CZ" sz="1400" dirty="0" smtClean="0"/>
              <a:t>… a </a:t>
            </a:r>
            <a:r>
              <a:rPr lang="cs-CZ" sz="1400" b="1" dirty="0" smtClean="0"/>
              <a:t>Efekty pro písmo</a:t>
            </a:r>
            <a:r>
              <a:rPr lang="cs-CZ" sz="1400" dirty="0" smtClean="0"/>
              <a:t>. Výběr efektu písma je znázorněn v náhledu ve spodní části okna. Po potvrzení vybraného efektu potvrdíme OK.</a:t>
            </a:r>
            <a:endParaRPr lang="cs-CZ" sz="1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5000"/>
          <a:stretch>
            <a:fillRect/>
          </a:stretch>
        </p:blipFill>
        <p:spPr bwMode="auto">
          <a:xfrm>
            <a:off x="0" y="1428750"/>
            <a:ext cx="9144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3381" t="22669" r="42540" b="20658"/>
          <a:stretch>
            <a:fillRect/>
          </a:stretch>
        </p:blipFill>
        <p:spPr bwMode="auto">
          <a:xfrm>
            <a:off x="2699792" y="3140968"/>
            <a:ext cx="403244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Zarovnání buňky</a:t>
            </a:r>
            <a:br>
              <a:rPr lang="cs-CZ" sz="1400" b="1" dirty="0" smtClean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400" dirty="0" smtClean="0"/>
              <a:t>Označíme buňku kde chceme provést zarovnání a otevřeme panel pro formátování buňky. Zarovnáním volíme kde bude obsah buňky umístěn a orientací textu otočíme text do jakého chceme úhlu. </a:t>
            </a:r>
            <a:endParaRPr lang="cs-CZ" sz="1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971"/>
          <a:stretch>
            <a:fillRect/>
          </a:stretch>
        </p:blipFill>
        <p:spPr bwMode="auto">
          <a:xfrm>
            <a:off x="0" y="1340768"/>
            <a:ext cx="9192582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0" y="2348880"/>
            <a:ext cx="1187624" cy="1800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.Open Office Calc_format bunky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12.Open Office Calc_format bunky_CM</Template>
  <TotalTime>0</TotalTime>
  <Words>49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12.Open Office Calc_format bunky_CM</vt:lpstr>
      <vt:lpstr>Tabulkový procesor Open Office FORMÁT BUŇKY, efekty a zarovnání</vt:lpstr>
      <vt:lpstr>Efekty pro písmo  Pravým tlačítkem na myši vybereme z nabídky okna Formát buněk… a Efekty pro písmo. Výběr efektu písma je znázorněn v náhledu ve spodní části okna. Po potvrzení vybraného efektu potvrdíme OK.</vt:lpstr>
      <vt:lpstr>Zarovnání buňky  Označíme buňku kde chceme provést zarovnání a otevřeme panel pro formátování buňky. Zarovnáním volíme kde bude obsah buňky umístěn a orientací textu otočíme text do jakého chceme úhlu. 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Tabulkový procesor Open Office FORMÁT BUŇKY, efekty a zarovnání</dc:title>
  <dc:creator>culikova</dc:creator>
  <cp:lastModifiedBy>culikova</cp:lastModifiedBy>
  <cp:revision>1</cp:revision>
  <dcterms:created xsi:type="dcterms:W3CDTF">2012-08-13T06:29:22Z</dcterms:created>
  <dcterms:modified xsi:type="dcterms:W3CDTF">2012-08-13T06:29:47Z</dcterms:modified>
</cp:coreProperties>
</file>