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0FD0-E852-4435-9C9A-1DB6A6947807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7323E-653C-400A-8884-C3AF243E8E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Tabulkový procesor Open Office</a:t>
            </a:r>
            <a:br>
              <a:rPr lang="cs-CZ" dirty="0" smtClean="0"/>
            </a:br>
            <a:r>
              <a:rPr lang="cs-CZ" dirty="0" smtClean="0"/>
              <a:t>FORMÁT BUŇKY, vzhled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Tabulkový procesor, formát buňky, ohraničení, pozadí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Nastavení Formátu buňky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Sedm základních možností formátování buňky najdeme v horním základním panelu </a:t>
            </a:r>
            <a:r>
              <a:rPr lang="cs-CZ" sz="1400" b="1" dirty="0" smtClean="0"/>
              <a:t>Formát, Buňky…</a:t>
            </a:r>
            <a:br>
              <a:rPr lang="cs-CZ" sz="1400" b="1" dirty="0" smtClean="0"/>
            </a:br>
            <a:r>
              <a:rPr lang="cs-CZ" sz="1400" dirty="0" smtClean="0"/>
              <a:t>V prvním panelu Čísla nastavíme volbu kategorie formátu znaků v buňce.</a:t>
            </a: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3387" t="27720" r="41726" b="15581"/>
          <a:stretch>
            <a:fillRect/>
          </a:stretch>
        </p:blipFill>
        <p:spPr bwMode="auto">
          <a:xfrm>
            <a:off x="4499992" y="2708920"/>
            <a:ext cx="41044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Písmo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V tomto okně volíme vzhled písma, styl a jeho velikost, ve spodní části vidíme náhled zvoleného vzhledu.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110"/>
          <a:stretch>
            <a:fillRect/>
          </a:stretch>
        </p:blipFill>
        <p:spPr bwMode="auto">
          <a:xfrm>
            <a:off x="0" y="1320739"/>
            <a:ext cx="9144000" cy="55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13972" t="28265" r="42322" b="15980"/>
          <a:stretch>
            <a:fillRect/>
          </a:stretch>
        </p:blipFill>
        <p:spPr bwMode="auto">
          <a:xfrm>
            <a:off x="5441080" y="2924944"/>
            <a:ext cx="370292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0768"/>
            <a:ext cx="9158308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4.OpenOffice Calc_format bunky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14.OpenOffice Calc_format bunky_CM</Template>
  <TotalTime>0</TotalTime>
  <Words>48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14.OpenOffice Calc_format bunky_CM</vt:lpstr>
      <vt:lpstr>Tabulkový procesor Open Office FORMÁT BUŇKY, vzhled</vt:lpstr>
      <vt:lpstr>Nastavení Formátu buňky  Sedm základních možností formátování buňky najdeme v horním základním panelu Formát, Buňky… V prvním panelu Čísla nastavíme volbu kategorie formátu znaků v buňce.</vt:lpstr>
      <vt:lpstr>Písmo  V tomto okně volíme vzhled písma, styl a jeho velikost, ve spodní části vidíme náhled zvoleného vzhledu.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Tabulkový procesor Open Office FORMÁT BUŇKY, vzhled</dc:title>
  <dc:creator>culikova</dc:creator>
  <cp:lastModifiedBy>culikova</cp:lastModifiedBy>
  <cp:revision>1</cp:revision>
  <dcterms:created xsi:type="dcterms:W3CDTF">2012-08-13T06:30:46Z</dcterms:created>
  <dcterms:modified xsi:type="dcterms:W3CDTF">2012-08-13T06:31:06Z</dcterms:modified>
</cp:coreProperties>
</file>