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EDEC-B528-455B-BA47-37418A65C76C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9221-75FA-4F5D-B87E-389682F55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EDEC-B528-455B-BA47-37418A65C76C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9221-75FA-4F5D-B87E-389682F55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EDEC-B528-455B-BA47-37418A65C76C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9221-75FA-4F5D-B87E-389682F55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EDEC-B528-455B-BA47-37418A65C76C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9221-75FA-4F5D-B87E-389682F55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EDEC-B528-455B-BA47-37418A65C76C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9221-75FA-4F5D-B87E-389682F55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EDEC-B528-455B-BA47-37418A65C76C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9221-75FA-4F5D-B87E-389682F55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EDEC-B528-455B-BA47-37418A65C76C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9221-75FA-4F5D-B87E-389682F55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EDEC-B528-455B-BA47-37418A65C76C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9221-75FA-4F5D-B87E-389682F55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EDEC-B528-455B-BA47-37418A65C76C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9221-75FA-4F5D-B87E-389682F55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EDEC-B528-455B-BA47-37418A65C76C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9221-75FA-4F5D-B87E-389682F55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EDEC-B528-455B-BA47-37418A65C76C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D9221-75FA-4F5D-B87E-389682F55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11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EDEC-B528-455B-BA47-37418A65C76C}" type="datetimeFigureOut">
              <a:rPr lang="cs-CZ" smtClean="0"/>
              <a:pPr/>
              <a:t>13.8.2012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D9221-75FA-4F5D-B87E-389682F558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9138"/>
          </a:xfrm>
        </p:spPr>
        <p:txBody>
          <a:bodyPr/>
          <a:lstStyle/>
          <a:p>
            <a:pPr eaLnBrk="1" hangingPunct="1"/>
            <a:r>
              <a:rPr lang="cs-CZ" dirty="0" smtClean="0"/>
              <a:t>LYŽOVÁNÍ</a:t>
            </a:r>
            <a:br>
              <a:rPr lang="cs-CZ" dirty="0" smtClean="0"/>
            </a:br>
            <a:r>
              <a:rPr lang="cs-CZ" dirty="0" smtClean="0"/>
              <a:t>BEZPEČNÝ POHYB NA LYŽÍCH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388" y="1772816"/>
            <a:ext cx="8785225" cy="5085184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  <a:defRPr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Předmět: Tělesná výchova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Ročník: 7.ročník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Klíčová slova: Horská služba, úraz, desatero lyžaře, sjíždění, sjezdovka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Jméno autora: </a:t>
            </a:r>
            <a:r>
              <a:rPr lang="cs-CZ" i="1" dirty="0" err="1" smtClean="0">
                <a:latin typeface="+mj-lt"/>
                <a:cs typeface="Arial" pitchFamily="34" charset="0"/>
              </a:rPr>
              <a:t>Mgr.Ciboch</a:t>
            </a:r>
            <a:r>
              <a:rPr lang="cs-CZ" i="1" dirty="0" smtClean="0">
                <a:latin typeface="+mj-lt"/>
                <a:cs typeface="Arial" pitchFamily="34" charset="0"/>
              </a:rPr>
              <a:t> Michal</a:t>
            </a:r>
          </a:p>
          <a:p>
            <a:pPr eaLnBrk="1" hangingPunct="1">
              <a:buFontTx/>
              <a:buNone/>
              <a:defRPr/>
            </a:pPr>
            <a:r>
              <a:rPr lang="cs-CZ" i="1" dirty="0" smtClean="0">
                <a:latin typeface="+mj-lt"/>
                <a:cs typeface="Arial" pitchFamily="34" charset="0"/>
              </a:rPr>
              <a:t>Škola: ZŠ Dobříš, Komenského nám.35, 263 01</a:t>
            </a:r>
          </a:p>
          <a:p>
            <a:pPr eaLnBrk="1" hangingPunct="1">
              <a:buFontTx/>
              <a:buNone/>
              <a:defRPr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i="1" dirty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i="1" dirty="0" smtClean="0">
              <a:latin typeface="+mj-lt"/>
              <a:cs typeface="Arial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2400" i="1" dirty="0">
                <a:latin typeface="+mj-lt"/>
                <a:cs typeface="Arial" pitchFamily="34" charset="0"/>
              </a:rPr>
              <a:t>Inovace školy – Dobříš, </a:t>
            </a:r>
            <a:r>
              <a:rPr lang="cs-CZ" sz="2400" i="1" dirty="0" err="1">
                <a:latin typeface="+mj-lt"/>
                <a:cs typeface="Arial" pitchFamily="34" charset="0"/>
              </a:rPr>
              <a:t>EUpenizeskolam.cz</a:t>
            </a:r>
            <a:endParaRPr lang="cs-CZ" sz="2400" i="1" dirty="0">
              <a:latin typeface="+mj-lt"/>
              <a:cs typeface="Arial" pitchFamily="34" charset="0"/>
            </a:endParaRPr>
          </a:p>
          <a:p>
            <a:pPr eaLnBrk="1" hangingPunct="1">
              <a:buFontTx/>
              <a:buNone/>
              <a:defRPr/>
            </a:pPr>
            <a:endParaRPr lang="cs-CZ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 smtClean="0"/>
              <a:t>8. RESPEKTOVÁNÍ ZNAČEK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Každý lyžař nebo snowboardista musí respektovat značení a signalizaci</a:t>
            </a:r>
            <a:endParaRPr lang="cs-CZ" b="1" dirty="0"/>
          </a:p>
        </p:txBody>
      </p:sp>
      <p:pic>
        <p:nvPicPr>
          <p:cNvPr id="4" name="Obrázek 3" descr="17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6611613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b="1" dirty="0" smtClean="0"/>
              <a:t>9. CHOVÁNÍ PŘI ÚRAZECH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001419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Při úrazech je každý lyžař nebo snowboardista povinen poskytnout první pomoc</a:t>
            </a:r>
            <a:endParaRPr lang="cs-CZ" b="1" dirty="0"/>
          </a:p>
        </p:txBody>
      </p:sp>
      <p:pic>
        <p:nvPicPr>
          <p:cNvPr id="4" name="Obrázek 3" descr="PKS381b9b_dom5horskasl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83514"/>
            <a:ext cx="5832648" cy="43744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 smtClean="0"/>
              <a:t>10. POVINNOST PROKÁZÁNÍ SE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Každý lyžař nebo snowboardista, ať už svědek nebo účastník, ať odpovědný nebo ne, je povinen v případě úrazu prokázat své osobní údaje</a:t>
            </a:r>
            <a:endParaRPr lang="cs-CZ" b="1" dirty="0"/>
          </a:p>
        </p:txBody>
      </p:sp>
      <p:pic>
        <p:nvPicPr>
          <p:cNvPr id="4" name="Obrázek 3" descr="hs1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04800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dirty="0" smtClean="0"/>
              <a:t>www.</a:t>
            </a:r>
            <a:r>
              <a:rPr lang="cs-CZ" dirty="0" err="1" smtClean="0"/>
              <a:t>google.cz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PRAVIDLA BEZPEČNÉHO CHOVÁNÍ NA LYŽÍCH</a:t>
            </a:r>
            <a:endParaRPr lang="cs-CZ" dirty="0"/>
          </a:p>
        </p:txBody>
      </p:sp>
      <p:pic>
        <p:nvPicPr>
          <p:cNvPr id="6" name="Obrázek 5" descr="znak H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3816424" cy="381642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187624" y="5805264"/>
            <a:ext cx="689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Znak horské služby, před nástupem na sjezdovku si uložte telefonní číslo</a:t>
            </a:r>
          </a:p>
          <a:p>
            <a:pPr algn="ctr"/>
            <a:r>
              <a:rPr lang="cs-CZ" dirty="0" smtClean="0"/>
              <a:t>na horskou službu do telefonu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DESATERO LYŽAŘE</a:t>
            </a:r>
            <a:br>
              <a:rPr lang="cs-CZ" dirty="0" smtClean="0"/>
            </a:br>
            <a:r>
              <a:rPr lang="cs-CZ" sz="1600" dirty="0" smtClean="0"/>
              <a:t>- při nedodržování těchto pravidel nám hrozí finanční pokuta, vyloučení ze sjezdovky bez náhrady jízdného a úraz, který v horském prostředí může mít vážné následky na našem zdraví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/>
          <a:lstStyle/>
          <a:p>
            <a:pPr marL="514350" indent="-514350" algn="ctr">
              <a:buAutoNum type="arabicPeriod"/>
            </a:pPr>
            <a:r>
              <a:rPr lang="cs-CZ" sz="4400" b="1" dirty="0" smtClean="0"/>
              <a:t>OHLED NA OSTATNÍ LYŽAŘE</a:t>
            </a:r>
          </a:p>
          <a:p>
            <a:pPr marL="514350" indent="-514350" algn="ctr">
              <a:buNone/>
            </a:pPr>
            <a:r>
              <a:rPr lang="cs-CZ" b="1" dirty="0" smtClean="0"/>
              <a:t>Každý lyžař nebo </a:t>
            </a:r>
            <a:r>
              <a:rPr lang="cs-CZ" b="1" dirty="0" err="1" smtClean="0"/>
              <a:t>snowbaordista</a:t>
            </a:r>
            <a:r>
              <a:rPr lang="cs-CZ" b="1" dirty="0" smtClean="0"/>
              <a:t> se musí neustále chovat tak, aby neohrožoval nebo nepoškozoval někoho jiného</a:t>
            </a:r>
            <a:endParaRPr lang="cs-CZ" b="1" dirty="0"/>
          </a:p>
        </p:txBody>
      </p:sp>
      <p:pic>
        <p:nvPicPr>
          <p:cNvPr id="4" name="Obrázek 3" descr="795917-img-sport-lyzovani-sjezd-kitzbuhel-hans-grugger-zraneni-zachranari-nositka-nemocn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523936"/>
            <a:ext cx="3960440" cy="3334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2. </a:t>
            </a:r>
            <a:r>
              <a:rPr lang="cs-CZ" b="1" cap="all" dirty="0" smtClean="0"/>
              <a:t>Zvládnutí rychlosti způsobu jízdy</a:t>
            </a:r>
            <a:endParaRPr lang="cs-CZ" b="1" cap="all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824536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Každý lyžař nebo snowboardista musí jezdit na dohled. Svou rychlost a svůj způsob jízdy musí přizpůsobit svým schopnostem, terénním, sněhovým a povětrnostním poměrům, jakož i hustotě provozu</a:t>
            </a:r>
            <a:endParaRPr lang="cs-CZ" b="1" dirty="0"/>
          </a:p>
        </p:txBody>
      </p:sp>
      <p:pic>
        <p:nvPicPr>
          <p:cNvPr id="7" name="Obrázek 6" descr="6b14bf0e9c_7114868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b="1" dirty="0" smtClean="0"/>
              <a:t>3. VOLBA JÍZDNÍ STOPY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   Lyžař nebo snowboardista předjíždějící zezadu musí svoji jízdní stopu zvolit tak, aby neohrožoval lyžaře jedoucího před ním</a:t>
            </a:r>
            <a:endParaRPr lang="cs-CZ" b="1" dirty="0"/>
          </a:p>
        </p:txBody>
      </p:sp>
      <p:pic>
        <p:nvPicPr>
          <p:cNvPr id="5" name="Obrázek 4" descr="TER387cb0_0fva3250_1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852936"/>
            <a:ext cx="6266426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 smtClean="0"/>
              <a:t>4. PŘEDJÍŽDĚNÍ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Předjíždět se může shora nebo zespodu, zprava nebo zleva, ale vždy jen s odstupem, který poskytuje předjížděnému lyžaři či snowboardistovi pro všechny jeho pohybu dostatek prostoru</a:t>
            </a:r>
            <a:endParaRPr lang="cs-CZ" b="1" dirty="0"/>
          </a:p>
        </p:txBody>
      </p:sp>
      <p:pic>
        <p:nvPicPr>
          <p:cNvPr id="5" name="Obrázek 4" descr="helma-uvex-II-mod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443101"/>
            <a:ext cx="3240360" cy="34148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 smtClean="0"/>
              <a:t>5. VJÍŽDĚNÍ A ROZJÍŽDĚNÍ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Každý lyžař nebo snowboardista, který chce vjet do sjezdové tratě nebo se chce po zastavení opět rozjet nahoru nebo dolu, se musí </a:t>
            </a:r>
            <a:r>
              <a:rPr lang="cs-CZ" b="1" dirty="0" err="1" smtClean="0"/>
              <a:t>přesvěsdčit</a:t>
            </a:r>
            <a:r>
              <a:rPr lang="cs-CZ" b="1" dirty="0" smtClean="0"/>
              <a:t>, že to může učinit bez nebezpečí pro sebe a pro ostatní</a:t>
            </a:r>
            <a:endParaRPr lang="cs-CZ" b="1" dirty="0"/>
          </a:p>
        </p:txBody>
      </p:sp>
      <p:pic>
        <p:nvPicPr>
          <p:cNvPr id="4" name="Obrázek 3" descr="backspace_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799632"/>
            <a:ext cx="3975878" cy="30583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 smtClean="0"/>
              <a:t>6. ZASTAVENÍ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Každý lyžař nebo snowboardista se musí vyhýbat tomu, aby se zbytečně nezdržoval na úzkých nebo nepřehledných místech sjezdové tratě. Lyžař nebo snowboardista, který upadl, musí takové místo uvolnit co nejrychleji</a:t>
            </a:r>
            <a:endParaRPr lang="cs-CZ" b="1" dirty="0"/>
          </a:p>
        </p:txBody>
      </p:sp>
      <p:pic>
        <p:nvPicPr>
          <p:cNvPr id="4" name="Obrázek 3" descr="71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573016"/>
            <a:ext cx="4464496" cy="29763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b="1" dirty="0" smtClean="0"/>
              <a:t>7. STOUPÁNÍ A SESTUP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Lyžař nebo snowboardista, který stoupá nebo sestupuje pěšky, musí používat okraj sjezdové tratě</a:t>
            </a:r>
            <a:endParaRPr lang="cs-CZ" b="1" dirty="0"/>
          </a:p>
        </p:txBody>
      </p:sp>
      <p:pic>
        <p:nvPicPr>
          <p:cNvPr id="4" name="Obrázek 3" descr="img0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56220"/>
            <a:ext cx="6336704" cy="42017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.Lyzovani_bezpecny pohyb_C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4.Lyzovani_bezpecny pohyb_CM</Template>
  <TotalTime>0</TotalTime>
  <Words>344</Words>
  <Application>Microsoft Office PowerPoint</Application>
  <PresentationFormat>Předvádění na obrazovce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4.Lyzovani_bezpecny pohyb_CM</vt:lpstr>
      <vt:lpstr>LYŽOVÁNÍ BEZPEČNÝ POHYB NA LYŽÍCH</vt:lpstr>
      <vt:lpstr>ZÁKLADNÍ PRAVIDLA BEZPEČNÉHO CHOVÁNÍ NA LYŽÍCH</vt:lpstr>
      <vt:lpstr>DESATERO LYŽAŘE - při nedodržování těchto pravidel nám hrozí finanční pokuta, vyloučení ze sjezdovky bez náhrady jízdného a úraz, který v horském prostředí může mít vážné následky na našem zdraví</vt:lpstr>
      <vt:lpstr>2. Zvládnutí rychlosti způsobu jízdy</vt:lpstr>
      <vt:lpstr>3. VOLBA JÍZDNÍ STOPY</vt:lpstr>
      <vt:lpstr>4. PŘEDJÍŽDĚNÍ</vt:lpstr>
      <vt:lpstr>5. VJÍŽDĚNÍ A ROZJÍŽDĚNÍ</vt:lpstr>
      <vt:lpstr>6. ZASTAVENÍ</vt:lpstr>
      <vt:lpstr>7. STOUPÁNÍ A SESTUP</vt:lpstr>
      <vt:lpstr>8. RESPEKTOVÁNÍ ZNAČEK</vt:lpstr>
      <vt:lpstr>9. CHOVÁNÍ PŘI ÚRAZECH</vt:lpstr>
      <vt:lpstr>10. POVINNOST PROKÁZÁNÍ SE</vt:lpstr>
      <vt:lpstr>Konec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LYŽOVÁNÍ BEZPEČNÝ POHYB NA LYŽÍCH</dc:title>
  <dc:creator>culikova</dc:creator>
  <cp:lastModifiedBy>culikova</cp:lastModifiedBy>
  <cp:revision>1</cp:revision>
  <dcterms:created xsi:type="dcterms:W3CDTF">2012-08-13T06:40:59Z</dcterms:created>
  <dcterms:modified xsi:type="dcterms:W3CDTF">2012-08-13T06:41:16Z</dcterms:modified>
</cp:coreProperties>
</file>