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ADA212-B44C-4648-A7E0-A34527EC2B86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F97CFE-34DF-4DFE-A123-299001E00E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/>
          <a:lstStyle/>
          <a:p>
            <a:r>
              <a:rPr lang="cs-CZ" dirty="0" smtClean="0"/>
              <a:t>Základní vybavení kuchyně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vyučování 8. ročník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B. </a:t>
            </a:r>
            <a:r>
              <a:rPr lang="cs-CZ" dirty="0" err="1" smtClean="0"/>
              <a:t>Phillipsová</a:t>
            </a:r>
            <a:r>
              <a:rPr lang="cs-CZ" dirty="0" smtClean="0"/>
              <a:t>, </a:t>
            </a:r>
            <a:r>
              <a:rPr lang="cs-CZ" i="1" dirty="0" smtClean="0"/>
              <a:t>Domácnost od A po Z,</a:t>
            </a:r>
            <a:r>
              <a:rPr lang="cs-CZ" dirty="0" smtClean="0"/>
              <a:t> Bratislava </a:t>
            </a:r>
            <a:r>
              <a:rPr lang="cs-CZ" dirty="0" err="1" smtClean="0"/>
              <a:t>Průdy</a:t>
            </a:r>
            <a:r>
              <a:rPr lang="cs-CZ" dirty="0" smtClean="0"/>
              <a:t> 1994, ISBN 80-85355-21-3.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smtClean="0"/>
          </a:p>
          <a:p>
            <a:pPr algn="ctr">
              <a:buNone/>
            </a:pPr>
            <a:r>
              <a:rPr lang="cs-CZ" smtClean="0"/>
              <a:t>Autorem </a:t>
            </a:r>
            <a:r>
              <a:rPr lang="cs-CZ" dirty="0" smtClean="0"/>
              <a:t>materiálu je Mgr. Renata </a:t>
            </a:r>
            <a:r>
              <a:rPr lang="cs-CZ" dirty="0" err="1" smtClean="0"/>
              <a:t>Jindráková</a:t>
            </a:r>
            <a:r>
              <a:rPr lang="cs-CZ" dirty="0" smtClean="0"/>
              <a:t>,</a:t>
            </a:r>
          </a:p>
          <a:p>
            <a:pPr algn="ctr">
              <a:buNone/>
            </a:pPr>
            <a:r>
              <a:rPr lang="cs-CZ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ve skupinkách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Představte si situaci, že si zařizujete vaši novou kuchyň a plánujete veškeré základní kuchyňské vybavení koupit najednou. Napište si seznam pro případ, kdyby jste si v obchodě nemohli vzpomenout na zbývající věci (netýká se nábytku).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Spočítejte si kolik věcí na zařízení kuchyně jste dali dohromady.</a:t>
            </a:r>
          </a:p>
          <a:p>
            <a:endParaRPr lang="cs-CZ" dirty="0" smtClean="0"/>
          </a:p>
          <a:p>
            <a:r>
              <a:rPr lang="cs-CZ" dirty="0" smtClean="0"/>
              <a:t>Která skupina byla nejúspěšnější v zařizování kuchyně?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kuchyňské nože</a:t>
            </a:r>
          </a:p>
          <a:p>
            <a:r>
              <a:rPr lang="cs-CZ" dirty="0" smtClean="0"/>
              <a:t>kuchyňské nůžky</a:t>
            </a:r>
          </a:p>
          <a:p>
            <a:r>
              <a:rPr lang="cs-CZ" dirty="0" smtClean="0"/>
              <a:t>ostřič nožů</a:t>
            </a:r>
          </a:p>
          <a:p>
            <a:r>
              <a:rPr lang="cs-CZ" dirty="0" smtClean="0"/>
              <a:t>škrabka na brambory</a:t>
            </a:r>
          </a:p>
          <a:p>
            <a:r>
              <a:rPr lang="cs-CZ" dirty="0" smtClean="0"/>
              <a:t>struhadlo</a:t>
            </a:r>
          </a:p>
          <a:p>
            <a:r>
              <a:rPr lang="cs-CZ" dirty="0" smtClean="0"/>
              <a:t>vařečky</a:t>
            </a:r>
          </a:p>
          <a:p>
            <a:r>
              <a:rPr lang="cs-CZ" dirty="0" smtClean="0"/>
              <a:t>naběračky</a:t>
            </a:r>
          </a:p>
          <a:p>
            <a:r>
              <a:rPr lang="cs-CZ" dirty="0" smtClean="0"/>
              <a:t>drátěná naběračka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mačkač brambor</a:t>
            </a:r>
          </a:p>
          <a:p>
            <a:r>
              <a:rPr lang="cs-CZ" dirty="0" smtClean="0"/>
              <a:t>mašlovačka</a:t>
            </a:r>
            <a:endParaRPr lang="cs-CZ" dirty="0" smtClean="0"/>
          </a:p>
          <a:p>
            <a:r>
              <a:rPr lang="cs-CZ" dirty="0" smtClean="0"/>
              <a:t>váleček na těsto</a:t>
            </a:r>
          </a:p>
          <a:p>
            <a:r>
              <a:rPr lang="cs-CZ" dirty="0" smtClean="0"/>
              <a:t>grilovací jehly</a:t>
            </a:r>
          </a:p>
          <a:p>
            <a:r>
              <a:rPr lang="cs-CZ" dirty="0" smtClean="0"/>
              <a:t>hrnce, pánve, pekáče</a:t>
            </a:r>
          </a:p>
          <a:p>
            <a:r>
              <a:rPr lang="cs-CZ" dirty="0" smtClean="0"/>
              <a:t>forma na koláč</a:t>
            </a:r>
          </a:p>
          <a:p>
            <a:r>
              <a:rPr lang="cs-CZ" dirty="0" smtClean="0"/>
              <a:t>pečící plechy a formičky</a:t>
            </a:r>
          </a:p>
          <a:p>
            <a:r>
              <a:rPr lang="cs-CZ" dirty="0" smtClean="0"/>
              <a:t>hrnky</a:t>
            </a:r>
          </a:p>
          <a:p>
            <a:r>
              <a:rPr lang="cs-CZ" dirty="0" smtClean="0"/>
              <a:t>skleničky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kartáč na čištění</a:t>
            </a:r>
          </a:p>
          <a:p>
            <a:r>
              <a:rPr lang="cs-CZ" dirty="0" smtClean="0"/>
              <a:t>síto</a:t>
            </a:r>
          </a:p>
          <a:p>
            <a:r>
              <a:rPr lang="cs-CZ" dirty="0" smtClean="0"/>
              <a:t>odměrka</a:t>
            </a:r>
          </a:p>
          <a:p>
            <a:r>
              <a:rPr lang="cs-CZ" dirty="0" smtClean="0"/>
              <a:t>nálevka</a:t>
            </a:r>
          </a:p>
          <a:p>
            <a:r>
              <a:rPr lang="cs-CZ" dirty="0" smtClean="0"/>
              <a:t>prkénka</a:t>
            </a:r>
          </a:p>
          <a:p>
            <a:r>
              <a:rPr lang="cs-CZ" dirty="0" smtClean="0"/>
              <a:t>mísy</a:t>
            </a:r>
          </a:p>
          <a:p>
            <a:r>
              <a:rPr lang="cs-CZ" dirty="0" smtClean="0"/>
              <a:t>otvírač na konzervy</a:t>
            </a:r>
          </a:p>
          <a:p>
            <a:r>
              <a:rPr lang="cs-CZ" dirty="0" smtClean="0"/>
              <a:t>vývrtka</a:t>
            </a:r>
          </a:p>
          <a:p>
            <a:r>
              <a:rPr lang="cs-CZ" dirty="0" smtClean="0"/>
              <a:t>termoska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lis na česnek</a:t>
            </a:r>
          </a:p>
          <a:p>
            <a:r>
              <a:rPr lang="cs-CZ" dirty="0" smtClean="0"/>
              <a:t>rychlovarná konvice</a:t>
            </a:r>
          </a:p>
          <a:p>
            <a:r>
              <a:rPr lang="cs-CZ" dirty="0" smtClean="0"/>
              <a:t>palička na maso</a:t>
            </a:r>
          </a:p>
          <a:p>
            <a:r>
              <a:rPr lang="cs-CZ" dirty="0" smtClean="0"/>
              <a:t>cedník</a:t>
            </a:r>
          </a:p>
          <a:p>
            <a:r>
              <a:rPr lang="cs-CZ" dirty="0" smtClean="0"/>
              <a:t>odkapávač zeleniny</a:t>
            </a:r>
          </a:p>
          <a:p>
            <a:r>
              <a:rPr lang="cs-CZ" dirty="0" smtClean="0"/>
              <a:t>rýhovací </a:t>
            </a:r>
            <a:r>
              <a:rPr lang="cs-CZ" dirty="0"/>
              <a:t>k</a:t>
            </a:r>
            <a:r>
              <a:rPr lang="cs-CZ" dirty="0" smtClean="0"/>
              <a:t>olečko</a:t>
            </a:r>
          </a:p>
          <a:p>
            <a:r>
              <a:rPr lang="cs-CZ" dirty="0" smtClean="0"/>
              <a:t>vykrajovací formičky</a:t>
            </a:r>
          </a:p>
          <a:p>
            <a:r>
              <a:rPr lang="cs-CZ" dirty="0" smtClean="0"/>
              <a:t>pečící papír</a:t>
            </a:r>
          </a:p>
          <a:p>
            <a:r>
              <a:rPr lang="cs-CZ" dirty="0" smtClean="0"/>
              <a:t>tlakový </a:t>
            </a:r>
            <a:r>
              <a:rPr lang="cs-CZ" dirty="0" smtClean="0"/>
              <a:t>hrnec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mixér</a:t>
            </a:r>
          </a:p>
          <a:p>
            <a:r>
              <a:rPr lang="cs-CZ" dirty="0" smtClean="0"/>
              <a:t>kuchyňský robot</a:t>
            </a:r>
          </a:p>
          <a:p>
            <a:r>
              <a:rPr lang="cs-CZ" dirty="0" smtClean="0"/>
              <a:t>odšťavňovač</a:t>
            </a:r>
          </a:p>
          <a:p>
            <a:r>
              <a:rPr lang="cs-CZ" dirty="0" smtClean="0"/>
              <a:t>elektrický kávovar</a:t>
            </a:r>
          </a:p>
          <a:p>
            <a:r>
              <a:rPr lang="cs-CZ" dirty="0" err="1" smtClean="0"/>
              <a:t>mikrovlná</a:t>
            </a:r>
            <a:r>
              <a:rPr lang="cs-CZ" dirty="0" smtClean="0"/>
              <a:t> trouba</a:t>
            </a:r>
          </a:p>
          <a:p>
            <a:r>
              <a:rPr lang="cs-CZ" dirty="0" smtClean="0"/>
              <a:t>nádobí do </a:t>
            </a:r>
            <a:r>
              <a:rPr lang="cs-CZ" dirty="0" err="1" smtClean="0"/>
              <a:t>mikr</a:t>
            </a:r>
            <a:r>
              <a:rPr lang="cs-CZ" dirty="0" smtClean="0"/>
              <a:t>. </a:t>
            </a:r>
            <a:r>
              <a:rPr lang="cs-CZ" dirty="0" smtClean="0"/>
              <a:t>trouby</a:t>
            </a:r>
            <a:endParaRPr lang="cs-CZ" dirty="0" smtClean="0"/>
          </a:p>
          <a:p>
            <a:r>
              <a:rPr lang="cs-CZ" dirty="0" smtClean="0"/>
              <a:t>jogurtovač</a:t>
            </a:r>
          </a:p>
          <a:p>
            <a:r>
              <a:rPr lang="cs-CZ" dirty="0" smtClean="0"/>
              <a:t>p</a:t>
            </a:r>
            <a:r>
              <a:rPr lang="cs-CZ" dirty="0" smtClean="0"/>
              <a:t>ánev </a:t>
            </a:r>
            <a:r>
              <a:rPr lang="cs-CZ" dirty="0" err="1" smtClean="0"/>
              <a:t>Wok</a:t>
            </a:r>
            <a:endParaRPr lang="cs-CZ" dirty="0" smtClean="0"/>
          </a:p>
          <a:p>
            <a:r>
              <a:rPr lang="cs-CZ" dirty="0" smtClean="0"/>
              <a:t>váhy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topínkovač</a:t>
            </a:r>
            <a:endParaRPr lang="cs-CZ" dirty="0" smtClean="0"/>
          </a:p>
          <a:p>
            <a:r>
              <a:rPr lang="cs-CZ" dirty="0" smtClean="0"/>
              <a:t>toustovač</a:t>
            </a:r>
          </a:p>
          <a:p>
            <a:r>
              <a:rPr lang="cs-CZ" dirty="0" smtClean="0"/>
              <a:t>domácí pekárna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Příbory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vidličky</a:t>
            </a:r>
          </a:p>
          <a:p>
            <a:r>
              <a:rPr lang="cs-CZ" dirty="0" smtClean="0"/>
              <a:t>dezertní lžíce</a:t>
            </a:r>
          </a:p>
          <a:p>
            <a:r>
              <a:rPr lang="cs-CZ" dirty="0" smtClean="0"/>
              <a:t>dezertní vidličky</a:t>
            </a:r>
          </a:p>
          <a:p>
            <a:r>
              <a:rPr lang="cs-CZ" dirty="0" smtClean="0"/>
              <a:t>polévkové lžíce</a:t>
            </a:r>
          </a:p>
          <a:p>
            <a:r>
              <a:rPr lang="cs-CZ" dirty="0" smtClean="0"/>
              <a:t>servírovací lžíce</a:t>
            </a:r>
          </a:p>
          <a:p>
            <a:r>
              <a:rPr lang="cs-CZ" dirty="0" smtClean="0"/>
              <a:t>servírovací vidlička</a:t>
            </a:r>
          </a:p>
          <a:p>
            <a:r>
              <a:rPr lang="cs-CZ" dirty="0" smtClean="0"/>
              <a:t>naběračka na polévku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příbor na servírování salátu</a:t>
            </a:r>
          </a:p>
          <a:p>
            <a:r>
              <a:rPr lang="cs-CZ" dirty="0" smtClean="0"/>
              <a:t>porcovací nůž a </a:t>
            </a:r>
            <a:r>
              <a:rPr lang="cs-CZ" dirty="0" smtClean="0"/>
              <a:t>vidlička</a:t>
            </a:r>
            <a:endParaRPr lang="cs-CZ" dirty="0" smtClean="0"/>
          </a:p>
          <a:p>
            <a:r>
              <a:rPr lang="cs-CZ" dirty="0" smtClean="0"/>
              <a:t>čajové lžičky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Poháry na vodu, šťávu nebo alkohol.</a:t>
            </a:r>
          </a:p>
          <a:p>
            <a:r>
              <a:rPr lang="cs-CZ" dirty="0" smtClean="0"/>
              <a:t>Sklenky na červené víno – pohár je zaoblený. </a:t>
            </a:r>
          </a:p>
          <a:p>
            <a:r>
              <a:rPr lang="cs-CZ" dirty="0" smtClean="0"/>
              <a:t>Sklenky na </a:t>
            </a:r>
            <a:r>
              <a:rPr lang="cs-CZ" smtClean="0"/>
              <a:t>bílé </a:t>
            </a:r>
            <a:r>
              <a:rPr lang="cs-CZ" smtClean="0"/>
              <a:t>víno </a:t>
            </a:r>
            <a:r>
              <a:rPr lang="cs-CZ" dirty="0" smtClean="0"/>
              <a:t>– jsou menší a štíhlejší.</a:t>
            </a:r>
          </a:p>
          <a:p>
            <a:r>
              <a:rPr lang="cs-CZ" dirty="0" smtClean="0"/>
              <a:t>Sklenky na koňak jsou největší.</a:t>
            </a:r>
          </a:p>
          <a:p>
            <a:r>
              <a:rPr lang="cs-CZ" dirty="0" smtClean="0"/>
              <a:t>Likérové skleničky jsou nejmenší.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Stolní souprava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nádobí by mělo být vhodné  do myčky</a:t>
            </a:r>
          </a:p>
          <a:p>
            <a:r>
              <a:rPr lang="cs-CZ" dirty="0" smtClean="0"/>
              <a:t>velké talíře</a:t>
            </a:r>
          </a:p>
          <a:p>
            <a:r>
              <a:rPr lang="cs-CZ" dirty="0" smtClean="0"/>
              <a:t>menší talíře</a:t>
            </a:r>
          </a:p>
          <a:p>
            <a:r>
              <a:rPr lang="cs-CZ" dirty="0" smtClean="0"/>
              <a:t>dezertní talířky</a:t>
            </a:r>
          </a:p>
          <a:p>
            <a:r>
              <a:rPr lang="cs-CZ" dirty="0" smtClean="0"/>
              <a:t>misky na polévku</a:t>
            </a:r>
          </a:p>
          <a:p>
            <a:r>
              <a:rPr lang="cs-CZ" dirty="0" smtClean="0"/>
              <a:t>šálky a podšálky na čaj a kávu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Hrnce a pekáče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 teflonovou úpravu se lépe čistí.</a:t>
            </a:r>
          </a:p>
          <a:p>
            <a:r>
              <a:rPr lang="cs-CZ" dirty="0" smtClean="0"/>
              <a:t>Zkontrolujte, zda jsou držadla bezpečná.</a:t>
            </a:r>
          </a:p>
          <a:p>
            <a:r>
              <a:rPr lang="cs-CZ" dirty="0" smtClean="0"/>
              <a:t>Nerez nádobí i když je dražší, vydrží déle a snadno se čistí.</a:t>
            </a:r>
          </a:p>
          <a:p>
            <a:r>
              <a:rPr lang="cs-CZ" dirty="0" smtClean="0"/>
              <a:t>Nepoužívejte litinové nebo měděné nádoby na přípravu zeleniny, oba kovy ničí vitamín C.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</TotalTime>
  <Words>342</Words>
  <Application>Microsoft Office PowerPoint</Application>
  <PresentationFormat>Předvádění na obrazovce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Medián</vt:lpstr>
      <vt:lpstr>Základní vybavení kuchyně</vt:lpstr>
      <vt:lpstr>Práce ve skupinkách</vt:lpstr>
      <vt:lpstr>Minimum</vt:lpstr>
      <vt:lpstr>Různé</vt:lpstr>
      <vt:lpstr>Různé</vt:lpstr>
      <vt:lpstr>Příbory</vt:lpstr>
      <vt:lpstr>Sklo</vt:lpstr>
      <vt:lpstr>Stolní souprava</vt:lpstr>
      <vt:lpstr>Hrnce a pekáče</vt:lpstr>
      <vt:lpstr>Použité zdroje</vt:lpstr>
      <vt:lpstr>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vybavení kuchyně</dc:title>
  <dc:creator>Renatka</dc:creator>
  <cp:lastModifiedBy>Renatka</cp:lastModifiedBy>
  <cp:revision>13</cp:revision>
  <dcterms:created xsi:type="dcterms:W3CDTF">2011-08-10T09:49:49Z</dcterms:created>
  <dcterms:modified xsi:type="dcterms:W3CDTF">2011-08-27T10:00:13Z</dcterms:modified>
</cp:coreProperties>
</file>