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D8E864-A28C-494D-BB13-CBE82080A278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BA61F-DB2A-4FCE-AE05-AE2220F63F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vyučování </a:t>
            </a:r>
          </a:p>
          <a:p>
            <a:r>
              <a:rPr lang="cs-CZ" dirty="0" smtClean="0"/>
              <a:t>8. ročník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1571636"/>
          </a:xfrm>
        </p:spPr>
        <p:txBody>
          <a:bodyPr>
            <a:normAutofit/>
          </a:bodyPr>
          <a:lstStyle/>
          <a:p>
            <a:r>
              <a:rPr lang="cs-CZ" dirty="0" smtClean="0"/>
              <a:t>Zabezpečení domu v naší  nepřítomnosti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přestěhování </a:t>
            </a:r>
            <a:r>
              <a:rPr lang="cs-CZ" dirty="0" smtClean="0"/>
              <a:t>do </a:t>
            </a:r>
            <a:r>
              <a:rPr lang="cs-CZ" dirty="0" smtClean="0"/>
              <a:t>nového domu (bytu) vyměňte zámky.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Živý plot sestříhejte níž a vykácejte vzrostlé stromy -  </a:t>
            </a:r>
            <a:r>
              <a:rPr lang="cs-CZ" dirty="0" smtClean="0"/>
              <a:t>zastíněná </a:t>
            </a:r>
            <a:r>
              <a:rPr lang="cs-CZ" dirty="0" smtClean="0"/>
              <a:t>okna a dveře jsou pozvánkou pro zloděje.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Popínavé keře jsou výhodné pro mrštné zloděje.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Kola a nářadí odkládáme do garáže nebo kůlny. Zapomenuté nářadí by mohlo posloužit zlodějům.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Žebříky nenecháváme na zahradě nebo ležet u domu.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Neoznačujte si klíče – v případě ztráty, viditelný štítek s adresou se stává pozvánkou do domu.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Nenechávejte otevřená okna. Zavřete všechny venkovní dveře a okna i když odcházíte jen na krátko.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Nezamykejte vnitřní dveře v domě, je to pro zloděje signál, že za dveřmi je něco cenného.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Televizi, video a jinou techniku postavte tak, aby je nebylo vidět přímo z ulice.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Nenechávejte zatažené závěsy přes den, je to známka toho, že nejste doma.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Když odjíždíte autem, zavírejte (zamykejte) garáž.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Snažte se zařídit tak, aby po vašem odjezdu nebyly žádné znaky toho, že je dům prázdný (poštovní schránka plná novin atd.).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Nenechávejte na dveřích vzkazy pro přátele.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Poproste přítele, souseda, aby vám po dobu vaší nepřítomnosti pohlídal dům, občas rozsvítil světla vyndal poštu za schránky, občas na chvíli otevřel okna.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Zbytečně se nebudeme svojí nepřítomností  „chlubit“ (</a:t>
            </a:r>
            <a:r>
              <a:rPr lang="cs-CZ" dirty="0" err="1" smtClean="0"/>
              <a:t>facebook</a:t>
            </a:r>
            <a:r>
              <a:rPr lang="cs-CZ" dirty="0" smtClean="0"/>
              <a:t> , </a:t>
            </a:r>
            <a:r>
              <a:rPr lang="cs-CZ" dirty="0" err="1" smtClean="0"/>
              <a:t>sms</a:t>
            </a:r>
            <a:r>
              <a:rPr lang="cs-CZ" dirty="0" smtClean="0"/>
              <a:t>,  mobil, dopisy atd.).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Zamyslete se, jak </a:t>
            </a:r>
            <a:r>
              <a:rPr lang="cs-CZ" dirty="0" smtClean="0"/>
              <a:t>byste vy co </a:t>
            </a:r>
            <a:r>
              <a:rPr lang="cs-CZ" dirty="0" smtClean="0"/>
              <a:t>nejlépe zabezpečili vaše domovy.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B. </a:t>
            </a:r>
            <a:r>
              <a:rPr lang="cs-CZ" dirty="0" err="1" smtClean="0"/>
              <a:t>Phillipsová</a:t>
            </a:r>
            <a:r>
              <a:rPr lang="cs-CZ" dirty="0" smtClean="0"/>
              <a:t>, </a:t>
            </a:r>
            <a:r>
              <a:rPr lang="cs-CZ" i="1" dirty="0" smtClean="0"/>
              <a:t>Domácnost od A po Z,</a:t>
            </a:r>
            <a:r>
              <a:rPr lang="cs-CZ" dirty="0" smtClean="0"/>
              <a:t> Bratislava </a:t>
            </a:r>
            <a:r>
              <a:rPr lang="cs-CZ" dirty="0" err="1" smtClean="0"/>
              <a:t>Průdy</a:t>
            </a:r>
            <a:r>
              <a:rPr lang="cs-CZ" dirty="0" smtClean="0"/>
              <a:t> 1994, ISBN 80-85355-21-3.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smtClean="0"/>
          </a:p>
          <a:p>
            <a:pPr algn="ctr">
              <a:buNone/>
            </a:pPr>
            <a:r>
              <a:rPr lang="cs-CZ" smtClean="0"/>
              <a:t>Autorem </a:t>
            </a:r>
            <a:r>
              <a:rPr lang="cs-CZ" dirty="0" smtClean="0"/>
              <a:t>materiálu je Mgr. Renata </a:t>
            </a:r>
            <a:r>
              <a:rPr lang="cs-CZ" dirty="0" err="1" smtClean="0"/>
              <a:t>Jindráková</a:t>
            </a:r>
            <a:r>
              <a:rPr lang="cs-CZ" dirty="0" smtClean="0"/>
              <a:t>,</a:t>
            </a:r>
          </a:p>
          <a:p>
            <a:pPr algn="ctr">
              <a:buNone/>
            </a:pPr>
            <a:r>
              <a:rPr lang="cs-CZ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</TotalTime>
  <Words>314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Zabezpečení domu v naší  nepřítomnosti</vt:lpstr>
      <vt:lpstr>Základní rady</vt:lpstr>
      <vt:lpstr>Základní rady</vt:lpstr>
      <vt:lpstr>Základní rady</vt:lpstr>
      <vt:lpstr>Základní rady</vt:lpstr>
      <vt:lpstr>Základní rady</vt:lpstr>
      <vt:lpstr>Úkoly</vt:lpstr>
      <vt:lpstr>Použité zdroje</vt:lpstr>
      <vt:lpstr>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Zabezpečení domu počas nepřítomnosti</dc:title>
  <dc:creator>Renatka</dc:creator>
  <cp:lastModifiedBy>Renatka</cp:lastModifiedBy>
  <cp:revision>12</cp:revision>
  <dcterms:created xsi:type="dcterms:W3CDTF">2011-08-09T13:32:14Z</dcterms:created>
  <dcterms:modified xsi:type="dcterms:W3CDTF">2011-08-27T09:32:42Z</dcterms:modified>
</cp:coreProperties>
</file>