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62" r:id="rId6"/>
    <p:sldId id="266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0C8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F2324-1AC1-470A-AC5C-F9C4CD41F519}" type="datetimeFigureOut">
              <a:rPr lang="cs-CZ" smtClean="0"/>
              <a:pPr/>
              <a:t>9.6.2011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5B8EE-EDEB-4B03-BF2D-418504B04D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6600" dirty="0" smtClean="0">
                <a:solidFill>
                  <a:schemeClr val="accent4">
                    <a:lumMod val="75000"/>
                  </a:schemeClr>
                </a:solidFill>
              </a:rPr>
              <a:t>Zdravá výživa a příprava jednoduchých pokrmů</a:t>
            </a:r>
            <a:endParaRPr lang="cs-CZ" sz="6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3140968"/>
            <a:ext cx="6400800" cy="3096344"/>
          </a:xfrm>
        </p:spPr>
        <p:txBody>
          <a:bodyPr>
            <a:normAutofit fontScale="92500" lnSpcReduction="20000"/>
          </a:bodyPr>
          <a:lstStyle/>
          <a:p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Jez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do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polosyta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, pij do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polopita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, vyjdou ti naplno léta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1500" dirty="0" smtClean="0"/>
              <a:t>Autorem materiálu je Jitka Fialová,</a:t>
            </a:r>
          </a:p>
          <a:p>
            <a:r>
              <a:rPr lang="cs-CZ" sz="1500" dirty="0" smtClean="0"/>
              <a:t>ZŠ Dobříš, Komenského nám. 35, okres Příbram</a:t>
            </a:r>
          </a:p>
          <a:p>
            <a:r>
              <a:rPr lang="cs-CZ" sz="1500" dirty="0" smtClean="0"/>
              <a:t>Inovace školy – Dobříš, </a:t>
            </a:r>
            <a:r>
              <a:rPr lang="cs-CZ" sz="1500" dirty="0" err="1" smtClean="0"/>
              <a:t>EUpenizeskolam.cz</a:t>
            </a:r>
            <a:endParaRPr lang="cs-CZ" sz="1500" dirty="0" smtClean="0"/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1268760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Zdravá výživa je součástí zdravého životního</a:t>
            </a:r>
          </a:p>
          <a:p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    stylu.         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Potravou je ovlivněna tělesná i duševní</a:t>
            </a: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  zdatnost lidského organismu.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Důležitá je také hygiena při přípravě</a:t>
            </a:r>
          </a:p>
          <a:p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    pokrmů.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Vhodnou výživou lze posílit</a:t>
            </a: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   obranyschopnost organismu i proti </a:t>
            </a:r>
          </a:p>
          <a:p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</a:rPr>
              <a:t>    negativním dopadům životního prostředí.</a:t>
            </a:r>
          </a:p>
          <a:p>
            <a:pPr>
              <a:buFont typeface="Wingdings" pitchFamily="2" charset="2"/>
              <a:buChar char="Ø"/>
            </a:pP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Základní pojmy ve stravování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Poživatiny</a:t>
            </a:r>
            <a:r>
              <a:rPr lang="cs-CZ" dirty="0" smtClean="0"/>
              <a:t> – vše, co slouží k výživě organismu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Potraviny</a:t>
            </a:r>
            <a:r>
              <a:rPr lang="cs-CZ" dirty="0" smtClean="0"/>
              <a:t> – mají výživovou hodnotu (maso,pečivo, zelenina, ovoce).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Pochutiny</a:t>
            </a:r>
            <a:r>
              <a:rPr lang="cs-CZ" dirty="0" smtClean="0"/>
              <a:t> – mají zanedbatelnou výživovou hodnotu, ale za to vynikají výraznou chutí a vůní (koření).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Pokrm</a:t>
            </a:r>
            <a:r>
              <a:rPr lang="cs-CZ" dirty="0" smtClean="0"/>
              <a:t> – kuchyňsky upravená potravina (polévka, salát atd.)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620688"/>
            <a:ext cx="842493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Jídlo</a:t>
            </a:r>
            <a:r>
              <a:rPr lang="cs-CZ" sz="3200" dirty="0" smtClean="0"/>
              <a:t> – vhodná sestava pokrmů podávaná v                  určitou dobu – většinou to bývá:</a:t>
            </a:r>
          </a:p>
          <a:p>
            <a:r>
              <a:rPr lang="cs-CZ" sz="3200" dirty="0" smtClean="0"/>
              <a:t>	snídaně</a:t>
            </a:r>
          </a:p>
          <a:p>
            <a:r>
              <a:rPr lang="cs-CZ" sz="3200" dirty="0" smtClean="0"/>
              <a:t>	přesnídávka</a:t>
            </a:r>
          </a:p>
          <a:p>
            <a:r>
              <a:rPr lang="cs-CZ" sz="3200" dirty="0" smtClean="0"/>
              <a:t>	oběd</a:t>
            </a:r>
          </a:p>
          <a:p>
            <a:r>
              <a:rPr lang="cs-CZ" sz="3200" dirty="0" smtClean="0"/>
              <a:t>	svačina</a:t>
            </a:r>
          </a:p>
          <a:p>
            <a:r>
              <a:rPr lang="cs-CZ" sz="3200" dirty="0" smtClean="0"/>
              <a:t>	večeře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Strava</a:t>
            </a:r>
            <a:r>
              <a:rPr lang="cs-CZ" sz="3200" dirty="0" smtClean="0"/>
              <a:t> – sestava denních jídel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Stravovací režim </a:t>
            </a:r>
            <a:r>
              <a:rPr lang="cs-CZ" sz="3200" dirty="0" smtClean="0"/>
              <a:t>– množství a skladba přijímané potravy ze den.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80648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Jídelníček</a:t>
            </a:r>
            <a:r>
              <a:rPr lang="cs-CZ" sz="3200" dirty="0" smtClean="0"/>
              <a:t> -  plán stravy na určité období</a:t>
            </a:r>
          </a:p>
          <a:p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Jídelní lístek </a:t>
            </a:r>
            <a:r>
              <a:rPr lang="cs-CZ" sz="3200" dirty="0" smtClean="0"/>
              <a:t>– seznam připravených pokrmů,</a:t>
            </a:r>
          </a:p>
          <a:p>
            <a:r>
              <a:rPr lang="cs-CZ" sz="3200" dirty="0" smtClean="0"/>
              <a:t>                          setkáváme se s ním většinou v</a:t>
            </a:r>
          </a:p>
          <a:p>
            <a:r>
              <a:rPr lang="cs-CZ" sz="3200" dirty="0" smtClean="0"/>
              <a:t>                          restauracích.</a:t>
            </a:r>
          </a:p>
          <a:p>
            <a:r>
              <a:rPr lang="cs-CZ" sz="3200" dirty="0" smtClean="0">
                <a:solidFill>
                  <a:schemeClr val="accent4">
                    <a:lumMod val="75000"/>
                  </a:schemeClr>
                </a:solidFill>
              </a:rPr>
              <a:t>Biopotraviny</a:t>
            </a:r>
            <a:r>
              <a:rPr lang="cs-CZ" sz="3200" dirty="0" smtClean="0"/>
              <a:t> -   produkt ekologického zemědělství, tedy bez použití umělých hnojiv, škodlivých chemických postřiků nebo geneticky modifikovaných organismů (GMO)</a:t>
            </a:r>
          </a:p>
          <a:p>
            <a:endParaRPr lang="cs-CZ" sz="3200" dirty="0" smtClean="0"/>
          </a:p>
          <a:p>
            <a:r>
              <a:rPr lang="cs-CZ" sz="3200" dirty="0" smtClean="0"/>
              <a:t>                 </a:t>
            </a:r>
            <a:endParaRPr lang="cs-CZ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Anketa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100" dirty="0" smtClean="0"/>
              <a:t>1. Snídáš? Pokud ano, z čeho se skládá tvá           snídaně?</a:t>
            </a:r>
          </a:p>
          <a:p>
            <a:r>
              <a:rPr lang="cs-CZ" sz="3100" dirty="0" smtClean="0"/>
              <a:t>2. Jíš ovoce a zeleninu? Kterou máš nejraději?</a:t>
            </a:r>
          </a:p>
          <a:p>
            <a:r>
              <a:rPr lang="cs-CZ" sz="3100" dirty="0" smtClean="0"/>
              <a:t>3. Jíš alespoň 5x denně?</a:t>
            </a:r>
          </a:p>
          <a:p>
            <a:r>
              <a:rPr lang="cs-CZ" sz="3100" dirty="0" smtClean="0"/>
              <a:t>4. Dodržuješ pitný režim?</a:t>
            </a:r>
          </a:p>
          <a:p>
            <a:r>
              <a:rPr lang="cs-CZ" sz="3100" dirty="0" smtClean="0"/>
              <a:t>5. Které nápoje převažují v tvém jídelníčku?</a:t>
            </a:r>
          </a:p>
          <a:p>
            <a:r>
              <a:rPr lang="cs-CZ" sz="3100" dirty="0" smtClean="0"/>
              <a:t>6. Jíš často sladkosti?</a:t>
            </a:r>
          </a:p>
          <a:p>
            <a:r>
              <a:rPr lang="cs-CZ" sz="3100" dirty="0" smtClean="0"/>
              <a:t>7. Piješ energetické nápoje? A proč?</a:t>
            </a:r>
          </a:p>
          <a:p>
            <a:r>
              <a:rPr lang="cs-CZ" sz="3100" dirty="0" smtClean="0"/>
              <a:t>8. Máš rád ryby?</a:t>
            </a:r>
          </a:p>
          <a:p>
            <a:r>
              <a:rPr lang="cs-CZ" sz="3100" dirty="0" smtClean="0"/>
              <a:t>9. Dáváš přednost bílému nebo tmavému pečivu?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Praktická příprava pokrmů</a:t>
            </a:r>
            <a:b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1. rybí pomazánka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 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Ingredience:</a:t>
            </a:r>
          </a:p>
          <a:p>
            <a:pPr>
              <a:buNone/>
            </a:pPr>
            <a:r>
              <a:rPr lang="cs-CZ" dirty="0" smtClean="0"/>
              <a:t>     krabička libovolných sardinek , 1 tavený sýr nebo lučina, 2 vejce, 1 malá cibule, 1 malá </a:t>
            </a:r>
            <a:r>
              <a:rPr lang="cs-CZ" dirty="0" err="1" smtClean="0"/>
              <a:t>majolka</a:t>
            </a:r>
            <a:r>
              <a:rPr lang="cs-CZ" dirty="0" smtClean="0"/>
              <a:t> (100 g), sůl,pepř, citron 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Postup</a:t>
            </a:r>
          </a:p>
          <a:p>
            <a:pPr>
              <a:buNone/>
            </a:pPr>
            <a:r>
              <a:rPr lang="cs-CZ" dirty="0" smtClean="0"/>
              <a:t>    Sardinky vyndáme z  plechovky do mísy, rozmačkáme je vidličkou. Přidáme natvrdo vařené vejce, lučinu, </a:t>
            </a:r>
            <a:r>
              <a:rPr lang="cs-CZ" dirty="0" err="1" smtClean="0"/>
              <a:t>majolku</a:t>
            </a:r>
            <a:r>
              <a:rPr lang="cs-CZ" dirty="0" smtClean="0"/>
              <a:t>, na  jemno nakrájenou cibulku, osolíme, pokapeme citronovou šťávou. Namažeme na veku či chléb, libovolně ozdobíme.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2. Vajíčková pomazánka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Ingredience</a:t>
            </a:r>
          </a:p>
          <a:p>
            <a:pPr>
              <a:buNone/>
            </a:pPr>
            <a:r>
              <a:rPr lang="cs-CZ" dirty="0" smtClean="0"/>
              <a:t>    5 vajec natvrdo, 250 g tvarohu, 2 lžíce změklého másla, trochu mléka, sůl, mletý pepř, 3-5 stroužků česneku, cibule, plnotučná hořčice, pažitky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Postup</a:t>
            </a:r>
          </a:p>
          <a:p>
            <a:pPr>
              <a:buNone/>
            </a:pPr>
            <a:r>
              <a:rPr lang="cs-CZ" dirty="0" smtClean="0"/>
              <a:t>    Tvaroh s máslem utřeme dohladka, podle potřeby přidáme mléko. Vmícháme rozmačkaný česnek, osolíme, opepříme a přimícháme na kostičky pokrájená vejce a petrželku.</a:t>
            </a:r>
            <a:br>
              <a:rPr lang="cs-CZ" dirty="0" smtClean="0"/>
            </a:br>
            <a:r>
              <a:rPr lang="cs-CZ" dirty="0" smtClean="0"/>
              <a:t>Namažeme na veku či chléb, libovolně ozdobíme.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3. Šunková pomazánka s křenem 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Ingredience:</a:t>
            </a:r>
          </a:p>
          <a:p>
            <a:pPr>
              <a:buNone/>
            </a:pPr>
            <a:r>
              <a:rPr lang="cs-CZ" dirty="0" smtClean="0"/>
              <a:t>    1  pomazánkové máslo s křenem, kousek másla, </a:t>
            </a:r>
          </a:p>
          <a:p>
            <a:pPr>
              <a:buNone/>
            </a:pPr>
            <a:r>
              <a:rPr lang="cs-CZ" dirty="0" smtClean="0"/>
              <a:t>    1 lžička citrónové šťávy, 150g šunky, 1 lžička křenu, sůl, pepř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Postup:</a:t>
            </a:r>
          </a:p>
          <a:p>
            <a:pPr>
              <a:buNone/>
            </a:pPr>
            <a:r>
              <a:rPr lang="cs-CZ" dirty="0" smtClean="0"/>
              <a:t>    Šunku  nahrubo nastrouháme. Pomazánkové máslo a máslo utřeme do pěny, lehce vmícháme strouhaný křen a šunku. Osolíme, opepříme, a zakapeme citrónovou šťávou.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412</Words>
  <Application>Microsoft Office PowerPoint</Application>
  <PresentationFormat>Předvádění na obrazovce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Zdravá výživa a příprava jednoduchých pokrmů</vt:lpstr>
      <vt:lpstr>Snímek 2</vt:lpstr>
      <vt:lpstr>Základní pojmy ve stravování</vt:lpstr>
      <vt:lpstr>Snímek 4</vt:lpstr>
      <vt:lpstr>Snímek 5</vt:lpstr>
      <vt:lpstr>Anketa</vt:lpstr>
      <vt:lpstr>Praktická příprava pokrmů 1. rybí pomazánka</vt:lpstr>
      <vt:lpstr>2. Vajíčková pomazánka</vt:lpstr>
      <vt:lpstr>3. Šunková pomazánka s křenem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Člověk a výživa</dc:title>
  <dc:creator>František Fiala</dc:creator>
  <cp:lastModifiedBy>František Fiala</cp:lastModifiedBy>
  <cp:revision>22</cp:revision>
  <dcterms:created xsi:type="dcterms:W3CDTF">2011-06-04T21:43:03Z</dcterms:created>
  <dcterms:modified xsi:type="dcterms:W3CDTF">2011-06-09T19:37:53Z</dcterms:modified>
</cp:coreProperties>
</file>