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250D0B-5CBD-4CF7-9741-70B24609C502}" type="datetimeFigureOut">
              <a:rPr lang="cs-CZ" smtClean="0"/>
              <a:pPr/>
              <a:t>9.8.2011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2080E-1810-481F-9DE6-4805A40400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250D0B-5CBD-4CF7-9741-70B24609C502}" type="datetimeFigureOut">
              <a:rPr lang="cs-CZ" smtClean="0"/>
              <a:pPr/>
              <a:t>9.8.2011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2080E-1810-481F-9DE6-4805A4040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250D0B-5CBD-4CF7-9741-70B24609C502}" type="datetimeFigureOut">
              <a:rPr lang="cs-CZ" smtClean="0"/>
              <a:pPr/>
              <a:t>9.8.2011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2080E-1810-481F-9DE6-4805A4040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250D0B-5CBD-4CF7-9741-70B24609C502}" type="datetimeFigureOut">
              <a:rPr lang="cs-CZ" smtClean="0"/>
              <a:pPr/>
              <a:t>9.8.2011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2080E-1810-481F-9DE6-4805A4040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250D0B-5CBD-4CF7-9741-70B24609C502}" type="datetimeFigureOut">
              <a:rPr lang="cs-CZ" smtClean="0"/>
              <a:pPr/>
              <a:t>9.8.2011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2080E-1810-481F-9DE6-4805A40400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250D0B-5CBD-4CF7-9741-70B24609C502}" type="datetimeFigureOut">
              <a:rPr lang="cs-CZ" smtClean="0"/>
              <a:pPr/>
              <a:t>9.8.2011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2080E-1810-481F-9DE6-4805A4040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250D0B-5CBD-4CF7-9741-70B24609C502}" type="datetimeFigureOut">
              <a:rPr lang="cs-CZ" smtClean="0"/>
              <a:pPr/>
              <a:t>9.8.2011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2080E-1810-481F-9DE6-4805A4040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250D0B-5CBD-4CF7-9741-70B24609C502}" type="datetimeFigureOut">
              <a:rPr lang="cs-CZ" smtClean="0"/>
              <a:pPr/>
              <a:t>9.8.2011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2080E-1810-481F-9DE6-4805A4040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250D0B-5CBD-4CF7-9741-70B24609C502}" type="datetimeFigureOut">
              <a:rPr lang="cs-CZ" smtClean="0"/>
              <a:pPr/>
              <a:t>9.8.2011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2080E-1810-481F-9DE6-4805A40400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250D0B-5CBD-4CF7-9741-70B24609C502}" type="datetimeFigureOut">
              <a:rPr lang="cs-CZ" smtClean="0"/>
              <a:pPr/>
              <a:t>9.8.2011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2080E-1810-481F-9DE6-4805A4040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250D0B-5CBD-4CF7-9741-70B24609C502}" type="datetimeFigureOut">
              <a:rPr lang="cs-CZ" smtClean="0"/>
              <a:pPr/>
              <a:t>9.8.2011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2080E-1810-481F-9DE6-4805A40400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8250D0B-5CBD-4CF7-9741-70B24609C502}" type="datetimeFigureOut">
              <a:rPr lang="cs-CZ" smtClean="0"/>
              <a:pPr/>
              <a:t>9.8.2011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2B2080E-1810-481F-9DE6-4805A40400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92609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Soustavné</a:t>
            </a:r>
            <a:r>
              <a:rPr lang="cs-CZ" dirty="0" smtClean="0"/>
              <a:t>, pravidelné a </a:t>
            </a:r>
            <a:r>
              <a:rPr lang="cs-CZ" dirty="0" smtClean="0"/>
              <a:t>příležitostné </a:t>
            </a:r>
            <a:r>
              <a:rPr lang="cs-CZ" dirty="0" smtClean="0"/>
              <a:t>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sz="2800" dirty="0" smtClean="0"/>
              <a:t>Pracovní vyučování 8. ročník</a:t>
            </a:r>
            <a:endParaRPr lang="cs-CZ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Soustavné práce každý den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Udělejte pořádek v celém bytě.</a:t>
            </a:r>
          </a:p>
          <a:p>
            <a:r>
              <a:rPr lang="cs-CZ" dirty="0" smtClean="0"/>
              <a:t>Utřete všechny povrchové plochy.</a:t>
            </a:r>
          </a:p>
          <a:p>
            <a:r>
              <a:rPr lang="cs-CZ" dirty="0" smtClean="0"/>
              <a:t>Umyjte misky pro zvířata.</a:t>
            </a:r>
          </a:p>
          <a:p>
            <a:r>
              <a:rPr lang="cs-CZ" dirty="0" smtClean="0"/>
              <a:t>Umyjte nádobí, naplňte či vyprázdněte myčku.</a:t>
            </a:r>
          </a:p>
          <a:p>
            <a:r>
              <a:rPr lang="cs-CZ" dirty="0" smtClean="0"/>
              <a:t>Umyjte toaletu, umyvadlo a dřez.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Soustavné každý týden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Povysávejte</a:t>
            </a:r>
            <a:r>
              <a:rPr lang="cs-CZ" dirty="0" smtClean="0"/>
              <a:t>  obývací prostory.</a:t>
            </a:r>
          </a:p>
          <a:p>
            <a:r>
              <a:rPr lang="cs-CZ" dirty="0" smtClean="0"/>
              <a:t>Vytřete chladničku.</a:t>
            </a:r>
          </a:p>
          <a:p>
            <a:r>
              <a:rPr lang="cs-CZ" dirty="0" smtClean="0"/>
              <a:t>Všude poutírejte prach.</a:t>
            </a:r>
          </a:p>
          <a:p>
            <a:r>
              <a:rPr lang="cs-CZ" dirty="0" smtClean="0"/>
              <a:t>Vytřete venkovní rohožku před dveřmi.</a:t>
            </a:r>
          </a:p>
          <a:p>
            <a:r>
              <a:rPr lang="cs-CZ" dirty="0" smtClean="0"/>
              <a:t>Vyperte prádlo.</a:t>
            </a:r>
          </a:p>
          <a:p>
            <a:r>
              <a:rPr lang="cs-CZ" dirty="0" smtClean="0"/>
              <a:t>Pokud topíte uhlím, vyčistěte rošt.</a:t>
            </a:r>
          </a:p>
          <a:p>
            <a:r>
              <a:rPr lang="cs-CZ" dirty="0" smtClean="0"/>
              <a:t>Zameťte dvorek, schodiště, přístupové cesty.</a:t>
            </a:r>
          </a:p>
          <a:p>
            <a:r>
              <a:rPr lang="cs-CZ" dirty="0" smtClean="0"/>
              <a:t>Vytřeste zvířecí pelechy </a:t>
            </a:r>
            <a:r>
              <a:rPr lang="cs-CZ" smtClean="0"/>
              <a:t>a vyčistěte </a:t>
            </a:r>
            <a:r>
              <a:rPr lang="cs-CZ" dirty="0" smtClean="0"/>
              <a:t>klece.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Pravidelné každý měsíc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Proveďte důkladný úklid jednotlivých místností včetně chodby, schodiště.</a:t>
            </a:r>
          </a:p>
          <a:p>
            <a:r>
              <a:rPr lang="cs-CZ" dirty="0" smtClean="0"/>
              <a:t>Vyčistěte skříňky na potraviny.</a:t>
            </a:r>
          </a:p>
          <a:p>
            <a:r>
              <a:rPr lang="cs-CZ" dirty="0" smtClean="0"/>
              <a:t>Vyčistěte zrcadla a jiné elektrické a elektronické přístroje.</a:t>
            </a:r>
          </a:p>
          <a:p>
            <a:r>
              <a:rPr lang="cs-CZ" dirty="0" smtClean="0"/>
              <a:t>Vymyjte odpadkové koše.</a:t>
            </a:r>
          </a:p>
          <a:p>
            <a:r>
              <a:rPr lang="cs-CZ" dirty="0" smtClean="0"/>
              <a:t>Vyčistěte filtry u pračky a myčky.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Občasné úklidy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Vyčistěte topná tělesa.</a:t>
            </a:r>
          </a:p>
          <a:p>
            <a:r>
              <a:rPr lang="cs-CZ" dirty="0" smtClean="0"/>
              <a:t>Umyjte okna, najednou nebo postupně.</a:t>
            </a:r>
          </a:p>
          <a:p>
            <a:r>
              <a:rPr lang="cs-CZ" dirty="0" smtClean="0"/>
              <a:t>Odmrazte chladničku.</a:t>
            </a:r>
          </a:p>
          <a:p>
            <a:r>
              <a:rPr lang="cs-CZ" dirty="0" smtClean="0"/>
              <a:t>Odstraňte vodní kámen z konvice, napařovací žehličky, pračky, myčky.</a:t>
            </a:r>
          </a:p>
          <a:p>
            <a:r>
              <a:rPr lang="cs-CZ" dirty="0" smtClean="0"/>
              <a:t>Vyčistěte okapní žlaby, zvlášť na podzim.</a:t>
            </a:r>
          </a:p>
          <a:p>
            <a:r>
              <a:rPr lang="cs-CZ" dirty="0" smtClean="0"/>
              <a:t>Přeleštěte nábytek.</a:t>
            </a:r>
          </a:p>
          <a:p>
            <a:r>
              <a:rPr lang="cs-CZ" dirty="0" smtClean="0"/>
              <a:t>Vyčistěte a přeberte skříně.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Zřídka jednou za rok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Odtáhněte těžký nábytek a vytřete za ním a pod ním.</a:t>
            </a:r>
          </a:p>
          <a:p>
            <a:r>
              <a:rPr lang="cs-CZ" dirty="0" smtClean="0"/>
              <a:t>Umyjte , vysajte stěny</a:t>
            </a:r>
            <a:r>
              <a:rPr lang="cs-CZ" dirty="0"/>
              <a:t> </a:t>
            </a:r>
            <a:r>
              <a:rPr lang="cs-CZ" dirty="0" smtClean="0"/>
              <a:t>od pavučin.</a:t>
            </a:r>
          </a:p>
          <a:p>
            <a:r>
              <a:rPr lang="cs-CZ" dirty="0" err="1" smtClean="0"/>
              <a:t>Vytepujte</a:t>
            </a:r>
            <a:r>
              <a:rPr lang="cs-CZ" dirty="0" smtClean="0"/>
              <a:t> koberce, čalouněný nábytek, vyperte záclony, závěsy.</a:t>
            </a:r>
          </a:p>
          <a:p>
            <a:r>
              <a:rPr lang="cs-CZ" dirty="0" smtClean="0"/>
              <a:t>Dejte si vymést komín.</a:t>
            </a:r>
          </a:p>
          <a:p>
            <a:r>
              <a:rPr lang="cs-CZ" dirty="0" smtClean="0"/>
              <a:t>Dejte si zkontrolovat plynové spotřebiče.</a:t>
            </a:r>
          </a:p>
          <a:p>
            <a:r>
              <a:rPr lang="cs-CZ" dirty="0" smtClean="0"/>
              <a:t>Dejte si nabrousit nože.</a:t>
            </a:r>
          </a:p>
          <a:p>
            <a:r>
              <a:rPr lang="cs-CZ" dirty="0" smtClean="0"/>
              <a:t>Sundejte a vyčistěte svítidla.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B. </a:t>
            </a:r>
            <a:r>
              <a:rPr lang="cs-CZ" dirty="0" err="1" smtClean="0"/>
              <a:t>Phillipsová</a:t>
            </a:r>
            <a:r>
              <a:rPr lang="cs-CZ" dirty="0" smtClean="0"/>
              <a:t>, </a:t>
            </a:r>
            <a:r>
              <a:rPr lang="cs-CZ" i="1" dirty="0" smtClean="0"/>
              <a:t>Domácnost od A po Z,</a:t>
            </a:r>
            <a:r>
              <a:rPr lang="cs-CZ" dirty="0" smtClean="0"/>
              <a:t> Bratislava </a:t>
            </a:r>
            <a:r>
              <a:rPr lang="cs-CZ" dirty="0" err="1" smtClean="0"/>
              <a:t>Průdy</a:t>
            </a:r>
            <a:r>
              <a:rPr lang="cs-CZ" dirty="0" smtClean="0"/>
              <a:t> 1994, ISBN </a:t>
            </a:r>
            <a:r>
              <a:rPr lang="cs-CZ" dirty="0" smtClean="0"/>
              <a:t>80-85355-23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282883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1600" dirty="0" smtClean="0"/>
              <a:t>Autorem materiálu je Mgr. Renata </a:t>
            </a:r>
            <a:r>
              <a:rPr lang="cs-CZ" sz="1600" dirty="0" err="1" smtClean="0"/>
              <a:t>Jindráková</a:t>
            </a:r>
            <a:r>
              <a:rPr lang="cs-CZ" sz="1600" dirty="0" smtClean="0"/>
              <a:t>,</a:t>
            </a:r>
          </a:p>
          <a:p>
            <a:pPr algn="ctr"/>
            <a:r>
              <a:rPr lang="cs-CZ" sz="1600" dirty="0" smtClean="0"/>
              <a:t>ZŠ Dobříš, Komenského nám. 35, okres Příbram</a:t>
            </a:r>
          </a:p>
          <a:p>
            <a:pPr algn="ctr"/>
            <a:r>
              <a:rPr lang="cs-CZ" sz="1600" dirty="0" smtClean="0"/>
              <a:t>Inovace školy – Dobříš, </a:t>
            </a:r>
            <a:r>
              <a:rPr lang="cs-CZ" sz="1600" dirty="0" err="1" smtClean="0"/>
              <a:t>EUpenizeskolam.cz</a:t>
            </a:r>
            <a:endParaRPr lang="cs-CZ" sz="1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</TotalTime>
  <Words>273</Words>
  <Application>Microsoft Office PowerPoint</Application>
  <PresentationFormat>Předvádění na obrazovce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Slunovrat</vt:lpstr>
      <vt:lpstr>Soustavné, pravidelné a příležitostné práce</vt:lpstr>
      <vt:lpstr>Soustavné práce každý den</vt:lpstr>
      <vt:lpstr>Soustavné každý týden</vt:lpstr>
      <vt:lpstr>Pravidelné každý měsíc</vt:lpstr>
      <vt:lpstr>Občasné úklidy</vt:lpstr>
      <vt:lpstr>Zřídka jednou za rok</vt:lpstr>
      <vt:lpstr>Použitá literatura</vt:lpstr>
      <vt:lpstr>Konec prezentace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Soustavné, pravidelné a příležitostné práce</dc:title>
  <dc:creator>Renatka</dc:creator>
  <cp:lastModifiedBy>Renatka</cp:lastModifiedBy>
  <cp:revision>7</cp:revision>
  <dcterms:created xsi:type="dcterms:W3CDTF">2011-08-09T14:14:48Z</dcterms:created>
  <dcterms:modified xsi:type="dcterms:W3CDTF">2011-08-09T16:49:28Z</dcterms:modified>
</cp:coreProperties>
</file>