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CB843-0540-4EA3-92E5-96249A5C0671}" type="datetimeFigureOut">
              <a:rPr lang="cs-CZ" smtClean="0"/>
              <a:pPr/>
              <a:t>13.6.2011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F712-B9AB-4476-A6EA-2F18C475C8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Potraviny rostlinného původu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Obiloviny </a:t>
            </a:r>
            <a:r>
              <a:rPr lang="cs-CZ" sz="3000" dirty="0" smtClean="0"/>
              <a:t>- 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 pšenice – </a:t>
            </a:r>
            <a:r>
              <a:rPr lang="cs-CZ" sz="3000" dirty="0" smtClean="0"/>
              <a:t>nejpoužívanější, mouka hladká,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                   </a:t>
            </a:r>
            <a:r>
              <a:rPr lang="cs-CZ" sz="3000" dirty="0" smtClean="0"/>
              <a:t>polohrubá, hrubá a krupice</a:t>
            </a:r>
          </a:p>
          <a:p>
            <a:pPr>
              <a:buNone/>
            </a:pPr>
            <a:r>
              <a:rPr lang="cs-CZ" sz="3000" dirty="0" smtClean="0"/>
              <a:t>     </a:t>
            </a: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žito</a:t>
            </a:r>
            <a:r>
              <a:rPr lang="cs-CZ" sz="3000" dirty="0" smtClean="0"/>
              <a:t> – pečení chleba a perníků</a:t>
            </a:r>
          </a:p>
          <a:p>
            <a:pPr>
              <a:buNone/>
            </a:pPr>
            <a:r>
              <a:rPr lang="cs-CZ" sz="3000" dirty="0" smtClean="0"/>
              <a:t>     </a:t>
            </a: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ječmen</a:t>
            </a:r>
            <a:r>
              <a:rPr lang="cs-CZ" sz="3000" dirty="0" smtClean="0"/>
              <a:t> – výroba piva (slad), kroupy (jelita)</a:t>
            </a:r>
          </a:p>
          <a:p>
            <a:pPr>
              <a:buNone/>
            </a:pP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    oves </a:t>
            </a:r>
            <a:r>
              <a:rPr lang="cs-CZ" sz="3000" dirty="0" smtClean="0"/>
              <a:t>– vločky, velmi výživné</a:t>
            </a:r>
          </a:p>
          <a:p>
            <a:pPr>
              <a:buNone/>
            </a:pPr>
            <a:r>
              <a:rPr lang="cs-CZ" sz="3000" dirty="0" smtClean="0"/>
              <a:t>    </a:t>
            </a:r>
            <a:r>
              <a:rPr lang="cs-CZ" sz="3000" dirty="0" smtClean="0">
                <a:solidFill>
                  <a:schemeClr val="accent4">
                    <a:lumMod val="75000"/>
                  </a:schemeClr>
                </a:solidFill>
              </a:rPr>
              <a:t> proso </a:t>
            </a:r>
            <a:r>
              <a:rPr lang="cs-CZ" sz="3000" dirty="0" smtClean="0"/>
              <a:t>– dříve běžné, dnes málo používané,    </a:t>
            </a:r>
          </a:p>
          <a:p>
            <a:pPr>
              <a:buNone/>
            </a:pPr>
            <a:r>
              <a:rPr lang="cs-CZ" sz="3000" dirty="0" smtClean="0"/>
              <a:t>                   oloupané zrno – </a:t>
            </a:r>
            <a:r>
              <a:rPr lang="cs-CZ" sz="3000" dirty="0" smtClean="0"/>
              <a:t>jáhly</a:t>
            </a:r>
          </a:p>
          <a:p>
            <a:pPr algn="ctr">
              <a:buNone/>
            </a:pPr>
            <a:r>
              <a:rPr lang="cs-CZ" sz="1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Autorem materiálu je Jitka Fialová,</a:t>
            </a:r>
          </a:p>
          <a:p>
            <a:pPr algn="ctr">
              <a:buNone/>
            </a:pPr>
            <a:r>
              <a:rPr lang="cs-CZ" sz="1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ZŠ Dobříš, Komenského nám. 35, okres Příbram</a:t>
            </a:r>
          </a:p>
          <a:p>
            <a:pPr algn="ctr">
              <a:buNone/>
            </a:pPr>
            <a:r>
              <a:rPr lang="cs-CZ" sz="1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Inovace školy – Dobříš, </a:t>
            </a:r>
            <a:r>
              <a:rPr lang="cs-CZ" sz="14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EUpenizeskolam.cz</a:t>
            </a:r>
            <a:endParaRPr lang="cs-CZ" sz="14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476672"/>
            <a:ext cx="82809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Kukuřice</a:t>
            </a:r>
            <a:r>
              <a:rPr lang="cs-CZ" sz="3200" dirty="0" smtClean="0"/>
              <a:t> – v klasech se používá jako zelenina, z mouky se připravuje chléb nebo kaše.</a:t>
            </a:r>
          </a:p>
          <a:p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Pohanka</a:t>
            </a:r>
            <a:r>
              <a:rPr lang="cs-CZ" sz="3200" dirty="0" smtClean="0"/>
              <a:t> – málo používaná, lehce stravitelná. </a:t>
            </a:r>
          </a:p>
          <a:p>
            <a:r>
              <a:rPr lang="cs-CZ" sz="3200" dirty="0" smtClean="0"/>
              <a:t>Zpracovává se na krupici, kroupy a mouku. </a:t>
            </a:r>
          </a:p>
          <a:p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Rýže</a:t>
            </a:r>
            <a:r>
              <a:rPr lang="cs-CZ" sz="3200" dirty="0" smtClean="0"/>
              <a:t> – existuje v mnoha druzích. Je lehce stravitelná. </a:t>
            </a:r>
          </a:p>
          <a:p>
            <a:endParaRPr lang="cs-CZ" sz="3200" dirty="0" smtClean="0"/>
          </a:p>
          <a:p>
            <a:r>
              <a:rPr lang="cs-CZ" sz="3200" dirty="0" smtClean="0"/>
              <a:t>Obiloviny se upravují loupáním a broušením zrn. Tím ztrácejí nejcennější látky. Je proto lepší používat celozrnné výrobky.</a:t>
            </a:r>
          </a:p>
          <a:p>
            <a:r>
              <a:rPr lang="cs-CZ" sz="3200" dirty="0" smtClean="0"/>
              <a:t> </a:t>
            </a: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Luštěniny 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mají vysokou biologickou a výživovou hodnotu </a:t>
            </a:r>
          </a:p>
          <a:p>
            <a:r>
              <a:rPr lang="cs-CZ" dirty="0" smtClean="0"/>
              <a:t>u nás se nejčastěji používají: 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hrách, čočka, fazole a sója</a:t>
            </a:r>
          </a:p>
          <a:p>
            <a:r>
              <a:rPr lang="cs-CZ" dirty="0" smtClean="0"/>
              <a:t>ze sóji se vyrábí celá řada netradičních potravin: sójové mléko, sójový sýr (tofu), sójové maso</a:t>
            </a:r>
          </a:p>
          <a:p>
            <a:r>
              <a:rPr lang="cs-CZ" dirty="0" smtClean="0"/>
              <a:t>Obiloviny i luštěniny se mohou naklíčit a tím se zvýší jejich výživová hodnota.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Zelenina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naprosto nepostradatelná.</a:t>
            </a:r>
          </a:p>
          <a:p>
            <a:r>
              <a:rPr lang="cs-CZ" dirty="0" smtClean="0"/>
              <a:t>Měla by být součástí jídelníčku každý den.</a:t>
            </a:r>
          </a:p>
          <a:p>
            <a:r>
              <a:rPr lang="cs-CZ" dirty="0" smtClean="0"/>
              <a:t>Obsahuje spoustu vitamínů, nerostných látek, vlákniny a vody.</a:t>
            </a:r>
          </a:p>
          <a:p>
            <a:r>
              <a:rPr lang="cs-CZ" dirty="0" smtClean="0"/>
              <a:t>Má nízkou energetickou hodnotu.</a:t>
            </a:r>
          </a:p>
          <a:p>
            <a:r>
              <a:rPr lang="cs-CZ" dirty="0" smtClean="0"/>
              <a:t>Brambory – u nás jedna ze základních surovin přípravy pokrmů.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Do tabulky vlož alespoň jednoho zástupce od každého druhu zeleniny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2204864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zeleniny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Zástupce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Kořenová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Košťálová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Cibulová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Listová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Naťová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Plodová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Lusková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Ovoce 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nezbytné ve výživě</a:t>
            </a:r>
          </a:p>
          <a:p>
            <a:r>
              <a:rPr lang="cs-CZ" dirty="0" smtClean="0"/>
              <a:t>Obsahuje velké množství vitamínů, nerostných látek, sacharidy, vlákninu, vodu.</a:t>
            </a:r>
          </a:p>
          <a:p>
            <a:r>
              <a:rPr lang="cs-CZ" dirty="0" smtClean="0"/>
              <a:t>Mezi ovoce zařazujeme i ořechy a semena (mák, slunečnice)</a:t>
            </a:r>
          </a:p>
          <a:p>
            <a:r>
              <a:rPr lang="cs-CZ" dirty="0" smtClean="0"/>
              <a:t>Některé subtropické a tropické ovoce se k nám musí dovážet.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zeleninového pokrmu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sz="3300" b="1" dirty="0" smtClean="0">
                <a:solidFill>
                  <a:schemeClr val="accent4">
                    <a:lumMod val="75000"/>
                  </a:schemeClr>
                </a:solidFill>
              </a:rPr>
              <a:t>Ingredience:</a:t>
            </a:r>
          </a:p>
          <a:p>
            <a:pPr>
              <a:lnSpc>
                <a:spcPct val="120000"/>
              </a:lnSpc>
              <a:buNone/>
            </a:pPr>
            <a:r>
              <a:rPr lang="cs-CZ" sz="3300" dirty="0" smtClean="0"/>
              <a:t>    200 g uzeniny, 2 vejce, 3 rajčata, 3 papriky, 1 cibule, 50 g másla nebo rostlinného oleje,  sůl, pepř</a:t>
            </a:r>
          </a:p>
          <a:p>
            <a:pPr>
              <a:buFont typeface="Wingdings" pitchFamily="2" charset="2"/>
              <a:buChar char="Ø"/>
            </a:pPr>
            <a:r>
              <a:rPr lang="cs-CZ" sz="3300" dirty="0" smtClean="0">
                <a:solidFill>
                  <a:schemeClr val="accent4">
                    <a:lumMod val="75000"/>
                  </a:schemeClr>
                </a:solidFill>
              </a:rPr>
              <a:t>Postup:</a:t>
            </a:r>
          </a:p>
          <a:p>
            <a:pPr>
              <a:buNone/>
            </a:pPr>
            <a:r>
              <a:rPr lang="cs-CZ" sz="3300" dirty="0" smtClean="0"/>
              <a:t>    Na másle orestujeme dozlatova cibulku . Poté přidáme na kostky nakrájenou uzeninu a také orestujeme. Dále přidáme nakrájenou  papriku a dusíme cca 10 minut než papriky lehce změknou.  Dále přidáme nakrájená rajčata</a:t>
            </a:r>
            <a:r>
              <a:rPr lang="cs-CZ" sz="3300" smtClean="0"/>
              <a:t>, opět  </a:t>
            </a:r>
            <a:r>
              <a:rPr lang="cs-CZ" sz="3300" dirty="0" smtClean="0"/>
              <a:t>podusíme a nakonec přidáme vejce, sůl, pepř. Podáváme s čerstvým chlebem nebo s  bramborami.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394</Words>
  <Application>Microsoft Office PowerPoint</Application>
  <PresentationFormat>Předvádění na obrazovce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Potraviny rostlinného původu</vt:lpstr>
      <vt:lpstr>Snímek 2</vt:lpstr>
      <vt:lpstr>Luštěniny </vt:lpstr>
      <vt:lpstr>Zelenina</vt:lpstr>
      <vt:lpstr>Do tabulky vlož alespoň jednoho zástupce od každého druhu zeleniny</vt:lpstr>
      <vt:lpstr>Ovoce </vt:lpstr>
      <vt:lpstr>Příprava zeleninového pokrmu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František Fiala</dc:creator>
  <cp:lastModifiedBy>František Fiala</cp:lastModifiedBy>
  <cp:revision>8</cp:revision>
  <dcterms:created xsi:type="dcterms:W3CDTF">2011-06-12T21:23:55Z</dcterms:created>
  <dcterms:modified xsi:type="dcterms:W3CDTF">2011-06-13T20:33:50Z</dcterms:modified>
</cp:coreProperties>
</file>