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B10DC-388C-41B1-93CB-C6FF89949D06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DC44E-E266-4860-8AB0-A0527659F6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DC44E-E266-4860-8AB0-A0527659F69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C1216-04A0-4EB2-9047-13A711885F23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6DC0-AD1D-45B1-89B8-E9D697A3B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Příprava stravy v rodině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7848872" cy="46371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Snídej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sám,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obědvej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přítelem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večeři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přenechej svému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nepříteli.</a:t>
            </a: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Autorem materiálu je Jitka Fialová,</a:t>
            </a: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ZŠ Dobříš, Komenského nám. 35, okres Příbram</a:t>
            </a: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Inovace školy – Dobříš, </a:t>
            </a:r>
            <a:r>
              <a:rPr lang="cs-CZ" sz="13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EUpenizeskolam.cz</a:t>
            </a:r>
            <a:endParaRPr lang="cs-CZ" sz="13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Jaké jsou zásady sestavování jídelníčku v domácnosti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Bílkoviny(proteiny) </a:t>
            </a:r>
            <a:r>
              <a:rPr lang="cs-CZ" dirty="0" smtClean="0"/>
              <a:t>– slouží jako materiál pro růst a obnovu tkání. Jsou obsaženy v mase, mléce, vejcích a luštěninách.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Sacharidy</a:t>
            </a:r>
            <a:r>
              <a:rPr lang="cs-CZ" dirty="0" smtClean="0"/>
              <a:t> – jsou hlavním dodavatelem energie. Vyskytují se ve sladkém ovoci, bramborách, obilovinách a luštěninách.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Tuky</a:t>
            </a:r>
            <a:r>
              <a:rPr lang="cs-CZ" dirty="0" smtClean="0"/>
              <a:t> – jsou nejvydatnějším zdrojem energie. Dodávají tělu vitamíny rozpustné v tucích. Rozdělujeme je na tuky živočišné a rostlinné.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332656"/>
            <a:ext cx="78488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Vitamíny</a:t>
            </a:r>
            <a:r>
              <a:rPr lang="cs-CZ" sz="3200" dirty="0" smtClean="0"/>
              <a:t> – jsou nepostradatelné pro organismus.  Jsou to látky ochranné. Jsou rozpustné v tucích (A,D,E,K) a ve vodě (B, C, PP).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Minerály</a:t>
            </a:r>
            <a:r>
              <a:rPr lang="cs-CZ" sz="3200" dirty="0" smtClean="0"/>
              <a:t> – jsou obsaženy ve všech organismech. K nejdůležitějším patří např. vápník, železo, zinek, fluor, hořčík atd.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Vláknina</a:t>
            </a:r>
            <a:r>
              <a:rPr lang="cs-CZ" sz="3200" dirty="0" smtClean="0"/>
              <a:t> – je obsažena v rostlinné stravě. Je nezbytná po dobré trávení.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Voda</a:t>
            </a:r>
            <a:r>
              <a:rPr lang="cs-CZ" sz="3200" dirty="0" smtClean="0"/>
              <a:t> – lidský organismus obsahuje 70 % vody. Člověk vodu neustále přijímá a vydává. Je nezbytné dodržovat pitný režim. </a:t>
            </a: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Zásady sestavování racionálního jídelníčku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Dbát na zastoupení všech  potřebných živin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Vhodně kombinovat potraviny rostlinného i živočišného původu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Dbát na správné rozdělení denních jídel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Stravu přizpůsobit věku, pohlaví i zdravotnímu stavu strávníků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Při přípravě jídel zachovat maximální hygienu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Stravu přizpůsobit ekonomickým (hospodářským) možnostem rodiny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Zajistit pestrost pokrmů a tím zabezpečit přísun všech potřebných živin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Sestavení vlastního jídelníčku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Sestav si svůj vlastní jídelníček  na jeden týden. Vybírej potraviny, které odpovídají zásadám zdravé výživy, ale zároveň ti chutnají.</a:t>
            </a:r>
          </a:p>
          <a:p>
            <a:r>
              <a:rPr lang="cs-CZ" sz="2800" b="1" i="1" u="sng" dirty="0" smtClean="0"/>
              <a:t>Příklad jídelníčku na 1 den:</a:t>
            </a:r>
          </a:p>
          <a:p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</a:rPr>
              <a:t>Snídaně</a:t>
            </a:r>
            <a:r>
              <a:rPr lang="cs-CZ" sz="2800" dirty="0" smtClean="0"/>
              <a:t> – jogurt + müsli, čaj</a:t>
            </a:r>
          </a:p>
          <a:p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</a:rPr>
              <a:t>Přesnídávka </a:t>
            </a:r>
            <a:r>
              <a:rPr lang="cs-CZ" sz="2800" dirty="0" smtClean="0"/>
              <a:t>– chléb se šunkou, sýrem, banán</a:t>
            </a:r>
          </a:p>
          <a:p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</a:rPr>
              <a:t>Oběd</a:t>
            </a:r>
            <a:r>
              <a:rPr lang="cs-CZ" sz="2800" dirty="0" smtClean="0"/>
              <a:t> – </a:t>
            </a:r>
            <a:r>
              <a:rPr lang="cs-CZ" sz="2800" dirty="0" err="1" smtClean="0"/>
              <a:t>hachová</a:t>
            </a:r>
            <a:r>
              <a:rPr lang="cs-CZ" sz="2800" dirty="0" smtClean="0"/>
              <a:t> polévka, kuře s rýží, mrkvový salát</a:t>
            </a:r>
          </a:p>
          <a:p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</a:rPr>
              <a:t>Svačina</a:t>
            </a:r>
            <a:r>
              <a:rPr lang="cs-CZ" sz="2800" dirty="0" smtClean="0"/>
              <a:t> - Kefírový nápoj meruňkový, jablko</a:t>
            </a:r>
          </a:p>
          <a:p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</a:rPr>
              <a:t>Večeře </a:t>
            </a:r>
            <a:r>
              <a:rPr lang="cs-CZ" sz="2800" dirty="0" smtClean="0"/>
              <a:t>– ryba s bramborem, okurkový salát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Příprava pokrmu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Těstovinový salát </a:t>
            </a:r>
          </a:p>
          <a:p>
            <a:r>
              <a:rPr lang="cs-CZ" dirty="0" smtClean="0"/>
              <a:t>1 balení těstovin (např. mušle), 100 g másla, mražená zelenina - s kukuřicí, hráškem a mrkví, 1 mladá cibulka, 150 g jogurtové majonézy, 1 kelímek bílého jogurtu, 200 g kuřecích prsíček, sůl, pepř, popř. různé bylinky  na dochucení</a:t>
            </a:r>
          </a:p>
          <a:p>
            <a:r>
              <a:rPr lang="cs-CZ" dirty="0" smtClean="0"/>
              <a:t>Postup: Na másle opražíme  cibulku, poté přidáme na kostičky nakrájená kuřecí prsíčka, okořeníme a podusíme do měkka a na konec podusíme </a:t>
            </a:r>
            <a:r>
              <a:rPr lang="cs-CZ" smtClean="0"/>
              <a:t>mraženou zeleninu. </a:t>
            </a:r>
            <a:r>
              <a:rPr lang="cs-CZ" dirty="0" smtClean="0"/>
              <a:t>Po vychladnutí smícháme s majonézou a jogurtem. Promícháme s uvařenými vychlazenými těstovinami, ochutíme a podáváme za studena.</a:t>
            </a:r>
          </a:p>
          <a:p>
            <a:endParaRPr lang="cs-CZ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431</Words>
  <Application>Microsoft Office PowerPoint</Application>
  <PresentationFormat>Předvádění na obrazovce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Příprava stravy v rodině</vt:lpstr>
      <vt:lpstr>Jaké jsou zásady sestavování jídelníčku v domácnosti</vt:lpstr>
      <vt:lpstr>Snímek 3</vt:lpstr>
      <vt:lpstr>Zásady sestavování racionálního jídelníčku</vt:lpstr>
      <vt:lpstr>Sestavení vlastního jídelníčku</vt:lpstr>
      <vt:lpstr>Příprava pokrmu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 a výživa II. část</dc:title>
  <dc:creator>František Fiala</dc:creator>
  <cp:lastModifiedBy>František Fiala</cp:lastModifiedBy>
  <cp:revision>22</cp:revision>
  <dcterms:created xsi:type="dcterms:W3CDTF">2011-06-07T18:23:12Z</dcterms:created>
  <dcterms:modified xsi:type="dcterms:W3CDTF">2011-06-13T17:37:49Z</dcterms:modified>
</cp:coreProperties>
</file>