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2AF9565-645C-4614-A9B7-F1EBF4D8220F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C8510F7-58CF-4E68-B383-286A1B2696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9565-645C-4614-A9B7-F1EBF4D8220F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10F7-58CF-4E68-B383-286A1B2696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9565-645C-4614-A9B7-F1EBF4D8220F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10F7-58CF-4E68-B383-286A1B2696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9565-645C-4614-A9B7-F1EBF4D8220F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10F7-58CF-4E68-B383-286A1B2696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9565-645C-4614-A9B7-F1EBF4D8220F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10F7-58CF-4E68-B383-286A1B2696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9565-645C-4614-A9B7-F1EBF4D8220F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10F7-58CF-4E68-B383-286A1B2696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AF9565-645C-4614-A9B7-F1EBF4D8220F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8510F7-58CF-4E68-B383-286A1B2696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2AF9565-645C-4614-A9B7-F1EBF4D8220F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C8510F7-58CF-4E68-B383-286A1B2696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9565-645C-4614-A9B7-F1EBF4D8220F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10F7-58CF-4E68-B383-286A1B2696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9565-645C-4614-A9B7-F1EBF4D8220F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10F7-58CF-4E68-B383-286A1B2696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9565-645C-4614-A9B7-F1EBF4D8220F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10F7-58CF-4E68-B383-286A1B2696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2AF9565-645C-4614-A9B7-F1EBF4D8220F}" type="datetimeFigureOut">
              <a:rPr lang="cs-CZ" smtClean="0"/>
              <a:pPr/>
              <a:t>27.8.2011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C8510F7-58CF-4E68-B383-286A1B2696C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2886094"/>
          </a:xfrm>
        </p:spPr>
        <p:txBody>
          <a:bodyPr/>
          <a:lstStyle/>
          <a:p>
            <a:r>
              <a:rPr lang="cs-CZ" dirty="0" smtClean="0"/>
              <a:t>Vánoční symboly a zvyky</a:t>
            </a:r>
            <a:br>
              <a:rPr lang="cs-CZ" dirty="0" smtClean="0"/>
            </a:br>
            <a:r>
              <a:rPr lang="cs-CZ" dirty="0" smtClean="0"/>
              <a:t>Občanská výchova 6. ročník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Lití olova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připravené nádoby s vodou pomalu vlijeme rozžhavené olovo.</a:t>
            </a:r>
          </a:p>
          <a:p>
            <a:endParaRPr lang="cs-CZ" dirty="0" smtClean="0"/>
          </a:p>
          <a:p>
            <a:r>
              <a:rPr lang="cs-CZ" dirty="0" smtClean="0"/>
              <a:t>Vznikne zajímavý odlitek zcela abstraktních tvarů.</a:t>
            </a:r>
          </a:p>
          <a:p>
            <a:endParaRPr lang="cs-CZ" dirty="0" smtClean="0"/>
          </a:p>
          <a:p>
            <a:r>
              <a:rPr lang="cs-CZ" dirty="0" smtClean="0"/>
              <a:t>S pomocí fantazie všech zúčastněných se pak snaží určit, čemu se odlitek nejvíce podobá.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Sirky v jablku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pro svobodné dívky, jak vyřešit dilema s výběrem ženicha.</a:t>
            </a:r>
          </a:p>
          <a:p>
            <a:endParaRPr lang="cs-CZ" dirty="0" smtClean="0"/>
          </a:p>
          <a:p>
            <a:r>
              <a:rPr lang="cs-CZ" dirty="0" smtClean="0"/>
              <a:t>Dívka zapíchne 3 sirky do jablka, každá představuje jednoho ženicha. </a:t>
            </a:r>
          </a:p>
          <a:p>
            <a:endParaRPr lang="cs-CZ" dirty="0" smtClean="0"/>
          </a:p>
          <a:p>
            <a:r>
              <a:rPr lang="cs-CZ" dirty="0" smtClean="0"/>
              <a:t>Poté </a:t>
            </a:r>
            <a:r>
              <a:rPr lang="cs-CZ" dirty="0" smtClean="0"/>
              <a:t>sirky </a:t>
            </a:r>
            <a:r>
              <a:rPr lang="cs-CZ" dirty="0" smtClean="0"/>
              <a:t>zapálí, sirka, která hoří nejdéle, zastupuje toho pravého ženicha, za něhož se má provdat.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mnoha rodinách je zvykem zachovávat až do večeře přísný půst. </a:t>
            </a:r>
          </a:p>
          <a:p>
            <a:endParaRPr lang="cs-CZ" dirty="0" smtClean="0"/>
          </a:p>
          <a:p>
            <a:r>
              <a:rPr lang="cs-CZ" dirty="0" smtClean="0"/>
              <a:t>Těm, kteří půst svědomitě dodrží, se pak podle pověry zjeví zlaté prasátko.</a:t>
            </a:r>
          </a:p>
          <a:p>
            <a:endParaRPr lang="cs-CZ" dirty="0" smtClean="0"/>
          </a:p>
          <a:p>
            <a:r>
              <a:rPr lang="cs-CZ" dirty="0" smtClean="0"/>
              <a:t>Společně se večeří, až když vyjde první hvězda.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Krájení jablka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 večeři se nožem přepůlí jablko ve vodorovném směru. </a:t>
            </a:r>
          </a:p>
          <a:p>
            <a:endParaRPr lang="cs-CZ" dirty="0" smtClean="0"/>
          </a:p>
          <a:p>
            <a:r>
              <a:rPr lang="cs-CZ" dirty="0" smtClean="0"/>
              <a:t>Poté se hádá budoucnost.</a:t>
            </a:r>
          </a:p>
          <a:p>
            <a:endParaRPr lang="cs-CZ" dirty="0" smtClean="0"/>
          </a:p>
          <a:p>
            <a:r>
              <a:rPr lang="cs-CZ" dirty="0" smtClean="0"/>
              <a:t>Pěti či </a:t>
            </a:r>
            <a:r>
              <a:rPr lang="cs-CZ" dirty="0" err="1" smtClean="0"/>
              <a:t>vícecípá</a:t>
            </a:r>
            <a:r>
              <a:rPr lang="cs-CZ" dirty="0" smtClean="0"/>
              <a:t> hvězda znamená, že se za rok všichni ve zdraví sejdou.</a:t>
            </a:r>
          </a:p>
          <a:p>
            <a:endParaRPr lang="cs-CZ" dirty="0" smtClean="0"/>
          </a:p>
          <a:p>
            <a:r>
              <a:rPr lang="cs-CZ" dirty="0" smtClean="0"/>
              <a:t>Když má tvar kříže, pak někdo z přítomných onemocní, nebo zemře.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Pouštění lodiček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lavoru s vodou se pouští vánoční svíčky připevněné s pomocí horkého vosku do skořápek z vlašských ořechů. </a:t>
            </a:r>
          </a:p>
          <a:p>
            <a:endParaRPr lang="cs-CZ" dirty="0" smtClean="0"/>
          </a:p>
          <a:p>
            <a:r>
              <a:rPr lang="cs-CZ" dirty="0" smtClean="0"/>
              <a:t>Majitele lodičky, která vydrží hořet nejdéle a nepotopí se, čeká dlouhý a šťastný život.</a:t>
            </a:r>
          </a:p>
          <a:p>
            <a:endParaRPr lang="cs-CZ" dirty="0" smtClean="0"/>
          </a:p>
          <a:p>
            <a:r>
              <a:rPr lang="cs-CZ" dirty="0" smtClean="0"/>
              <a:t>Lodička držící se při kraji naznačuje, že majitel celý rok zůstane doma.</a:t>
            </a:r>
          </a:p>
          <a:p>
            <a:endParaRPr lang="cs-CZ" dirty="0" smtClean="0"/>
          </a:p>
          <a:p>
            <a:r>
              <a:rPr lang="cs-CZ" dirty="0" smtClean="0"/>
              <a:t>Lodička směřující ke středu symbolizuje, že se majitel vydá do světa.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Zvyky u štědrovečerní večeře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Kapří šupina pod talířem má přinést po celý rok dostatek peněz.</a:t>
            </a:r>
          </a:p>
          <a:p>
            <a:endParaRPr lang="cs-CZ" dirty="0" smtClean="0"/>
          </a:p>
          <a:p>
            <a:r>
              <a:rPr lang="cs-CZ" dirty="0" smtClean="0"/>
              <a:t>Bývá zvykem nachystat k večeři o jeden talíř navíc pro náhodného hosta.</a:t>
            </a:r>
          </a:p>
          <a:p>
            <a:endParaRPr lang="cs-CZ" dirty="0" smtClean="0"/>
          </a:p>
          <a:p>
            <a:r>
              <a:rPr lang="cs-CZ" dirty="0" smtClean="0"/>
              <a:t>Od večeře se nesmí vstát, protože ten, kdo vstane, podle pověry do roka zemře.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7172"/>
          </a:xfrm>
        </p:spPr>
        <p:txBody>
          <a:bodyPr/>
          <a:lstStyle/>
          <a:p>
            <a:pPr algn="ctr"/>
            <a:r>
              <a:rPr lang="cs-CZ" dirty="0" smtClean="0"/>
              <a:t>Konec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Autorem materiálu je Mgr. Renata </a:t>
            </a:r>
            <a:r>
              <a:rPr lang="cs-CZ" dirty="0" err="1" smtClean="0"/>
              <a:t>Jindráková</a:t>
            </a:r>
            <a:r>
              <a:rPr lang="cs-CZ" dirty="0" smtClean="0"/>
              <a:t>,</a:t>
            </a:r>
          </a:p>
          <a:p>
            <a:pPr algn="ctr">
              <a:buNone/>
            </a:pPr>
            <a:r>
              <a:rPr lang="cs-CZ" dirty="0" smtClean="0"/>
              <a:t>ZŠ Dobříš, Komenského nám. 35, okres Příbram</a:t>
            </a:r>
          </a:p>
          <a:p>
            <a:pPr algn="ctr">
              <a:buNone/>
            </a:pPr>
            <a:r>
              <a:rPr lang="cs-CZ" dirty="0" smtClean="0"/>
              <a:t>Inovace školy – Dobříš, </a:t>
            </a:r>
            <a:r>
              <a:rPr lang="cs-CZ" dirty="0" err="1" smtClean="0"/>
              <a:t>EUpenizeskolam.cz</a:t>
            </a:r>
            <a:endParaRPr lang="cs-CZ" dirty="0" smtClean="0"/>
          </a:p>
          <a:p>
            <a:pPr algn="ctr"/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Symboly a zvyky Vánoc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 smtClean="0"/>
              <a:t>Symboly</a:t>
            </a:r>
            <a:endParaRPr lang="cs-CZ" sz="32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200" dirty="0" smtClean="0"/>
              <a:t>Zvyky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Betlém</a:t>
            </a:r>
          </a:p>
          <a:p>
            <a:r>
              <a:rPr lang="cs-CZ" sz="3600" dirty="0"/>
              <a:t> </a:t>
            </a:r>
            <a:r>
              <a:rPr lang="cs-CZ" sz="3600" dirty="0" smtClean="0"/>
              <a:t>Vánoční stromeček</a:t>
            </a:r>
          </a:p>
          <a:p>
            <a:r>
              <a:rPr lang="cs-CZ" sz="3600" dirty="0" smtClean="0"/>
              <a:t>Vánočka</a:t>
            </a:r>
          </a:p>
          <a:p>
            <a:r>
              <a:rPr lang="cs-CZ" sz="3600" dirty="0" smtClean="0"/>
              <a:t>Adventní věnec</a:t>
            </a:r>
          </a:p>
          <a:p>
            <a:r>
              <a:rPr lang="cs-CZ" sz="3600" dirty="0" smtClean="0"/>
              <a:t>Jmelí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Sirky v jablku</a:t>
            </a:r>
          </a:p>
          <a:p>
            <a:r>
              <a:rPr lang="cs-CZ" sz="3600" dirty="0" smtClean="0"/>
              <a:t>Krájení jablka</a:t>
            </a:r>
          </a:p>
          <a:p>
            <a:r>
              <a:rPr lang="cs-CZ" sz="3600" dirty="0" smtClean="0"/>
              <a:t>Pouštění lodiček</a:t>
            </a:r>
          </a:p>
          <a:p>
            <a:r>
              <a:rPr lang="cs-CZ" sz="3600" dirty="0" smtClean="0"/>
              <a:t>Házení střevíčků</a:t>
            </a:r>
          </a:p>
          <a:p>
            <a:r>
              <a:rPr lang="cs-CZ" sz="3600" dirty="0" smtClean="0"/>
              <a:t>Půst</a:t>
            </a:r>
          </a:p>
          <a:p>
            <a:r>
              <a:rPr lang="cs-CZ" sz="3600" dirty="0" smtClean="0"/>
              <a:t>Lití olova</a:t>
            </a:r>
            <a:endParaRPr lang="cs-CZ" sz="36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Betlém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Tradici betlémů založil 1223 Svatý František z </a:t>
            </a:r>
            <a:r>
              <a:rPr lang="cs-CZ" dirty="0" err="1" smtClean="0"/>
              <a:t>Assisi</a:t>
            </a:r>
            <a:r>
              <a:rPr lang="cs-CZ" dirty="0" smtClean="0"/>
              <a:t>, který se svými přáteli zinscenoval v jeskyni, kam přivedl živého osla a vola, živý betlém. V něm pak kněz sloužil první vánoční půlnoční mši.</a:t>
            </a:r>
          </a:p>
          <a:p>
            <a:r>
              <a:rPr lang="cs-CZ" dirty="0" smtClean="0"/>
              <a:t>V Praze byl první betlém postaven pravděpodobně 1560 v dominikánském kostele sv. Klimenta.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Betlém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dirty="0" smtClean="0"/>
              <a:t>Ke konci 18. století jesličky opustily kostely a ujaly se na </a:t>
            </a:r>
            <a:r>
              <a:rPr lang="cs-CZ" dirty="0" smtClean="0"/>
              <a:t>vesnicích a </a:t>
            </a:r>
            <a:r>
              <a:rPr lang="cs-CZ" dirty="0" smtClean="0"/>
              <a:t>ve městech mezi prostým lidem.</a:t>
            </a:r>
          </a:p>
          <a:p>
            <a:endParaRPr lang="cs-CZ" dirty="0" smtClean="0"/>
          </a:p>
          <a:p>
            <a:r>
              <a:rPr lang="cs-CZ" dirty="0" smtClean="0"/>
              <a:t>K základním figurkám – Ježíškovi v jeslích, Marii, Josefovi, pastýřům se stády a třem mudrcům </a:t>
            </a:r>
            <a:r>
              <a:rPr lang="cs-CZ" dirty="0" smtClean="0"/>
              <a:t>si </a:t>
            </a:r>
            <a:r>
              <a:rPr lang="cs-CZ" dirty="0" smtClean="0"/>
              <a:t>lidé přidávali další postavy ze svého okolí.</a:t>
            </a:r>
          </a:p>
          <a:p>
            <a:endParaRPr lang="cs-CZ" dirty="0" smtClean="0"/>
          </a:p>
          <a:p>
            <a:r>
              <a:rPr lang="cs-CZ" dirty="0" smtClean="0"/>
              <a:t>Byly stavěny z rozmanitých materiálů.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Vánoční stromeček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U nás nemá stromeček dlouhou tradici.</a:t>
            </a:r>
          </a:p>
          <a:p>
            <a:endParaRPr lang="cs-CZ" dirty="0" smtClean="0"/>
          </a:p>
          <a:p>
            <a:r>
              <a:rPr lang="cs-CZ" dirty="0" smtClean="0"/>
              <a:t>Poprvé jej postavil </a:t>
            </a:r>
            <a:r>
              <a:rPr lang="cs-CZ" dirty="0" smtClean="0"/>
              <a:t>roku 1812 </a:t>
            </a:r>
            <a:r>
              <a:rPr lang="cs-CZ" dirty="0" smtClean="0"/>
              <a:t>ředitel Stavovského divadla Jan Karel </a:t>
            </a:r>
            <a:r>
              <a:rPr lang="cs-CZ" dirty="0" err="1" smtClean="0"/>
              <a:t>Liebich</a:t>
            </a:r>
            <a:r>
              <a:rPr lang="cs-CZ" dirty="0" smtClean="0"/>
              <a:t> pro své přátele na svém libeňském zámečku.</a:t>
            </a:r>
          </a:p>
          <a:p>
            <a:endParaRPr lang="cs-CZ" dirty="0" smtClean="0"/>
          </a:p>
          <a:p>
            <a:r>
              <a:rPr lang="cs-CZ" dirty="0" smtClean="0"/>
              <a:t>Nový zvyk se prosazoval pomalu.</a:t>
            </a:r>
          </a:p>
          <a:p>
            <a:endParaRPr lang="cs-CZ" dirty="0" smtClean="0"/>
          </a:p>
          <a:p>
            <a:r>
              <a:rPr lang="cs-CZ" dirty="0" smtClean="0"/>
              <a:t>Živé stromečky byly ozdobené sladkým pečivem, perníkem, jablky, hruškami, mandlemi.</a:t>
            </a:r>
          </a:p>
          <a:p>
            <a:endParaRPr lang="cs-CZ" dirty="0" smtClean="0"/>
          </a:p>
          <a:p>
            <a:r>
              <a:rPr lang="cs-CZ" dirty="0" smtClean="0"/>
              <a:t>1860 se zřejmě poprvé rozsvítily lojové svíčky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Vánočka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Má nejrůznější pojmenování – pletenice, štědrovce, </a:t>
            </a:r>
            <a:r>
              <a:rPr lang="cs-CZ" dirty="0" err="1" smtClean="0"/>
              <a:t>štrucla</a:t>
            </a:r>
            <a:r>
              <a:rPr lang="cs-CZ" dirty="0" smtClean="0"/>
              <a:t>, žemle, </a:t>
            </a:r>
            <a:r>
              <a:rPr lang="cs-CZ" dirty="0" err="1" smtClean="0"/>
              <a:t>ceplík</a:t>
            </a:r>
            <a:r>
              <a:rPr lang="cs-CZ" dirty="0" smtClean="0"/>
              <a:t>, </a:t>
            </a:r>
            <a:r>
              <a:rPr lang="cs-CZ" dirty="0" err="1" smtClean="0"/>
              <a:t>štědrovečernce</a:t>
            </a:r>
            <a:r>
              <a:rPr lang="cs-CZ" dirty="0" smtClean="0"/>
              <a:t>, </a:t>
            </a:r>
            <a:r>
              <a:rPr lang="cs-CZ" dirty="0" err="1" smtClean="0"/>
              <a:t>štricla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Dříve vánočku mohl péct pouze cechovní řemeslníci, od 18. st. </a:t>
            </a:r>
            <a:r>
              <a:rPr lang="cs-CZ" dirty="0" smtClean="0"/>
              <a:t>si </a:t>
            </a:r>
            <a:r>
              <a:rPr lang="cs-CZ" dirty="0" smtClean="0"/>
              <a:t>ji začali lidé péct doma.</a:t>
            </a:r>
          </a:p>
          <a:p>
            <a:endParaRPr lang="cs-CZ" dirty="0" smtClean="0"/>
          </a:p>
          <a:p>
            <a:r>
              <a:rPr lang="cs-CZ" dirty="0" smtClean="0"/>
              <a:t>První kdo vánočku ochutnal byl hospodář, aby se mu urodilo dostatek obilí.</a:t>
            </a:r>
          </a:p>
          <a:p>
            <a:endParaRPr lang="cs-CZ" dirty="0" smtClean="0"/>
          </a:p>
          <a:p>
            <a:r>
              <a:rPr lang="cs-CZ" dirty="0" smtClean="0"/>
              <a:t>Po krajíčku dávali i dobytku, aby byl </a:t>
            </a:r>
            <a:r>
              <a:rPr lang="cs-CZ" dirty="0" smtClean="0"/>
              <a:t>zdravý.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Adventní věnec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Věnec je víc než ozdoba.</a:t>
            </a:r>
          </a:p>
          <a:p>
            <a:endParaRPr lang="cs-CZ" dirty="0" smtClean="0"/>
          </a:p>
          <a:p>
            <a:r>
              <a:rPr lang="cs-CZ" dirty="0" smtClean="0"/>
              <a:t>Zelené větve znamenají život uprostřed odpočívající přírody.</a:t>
            </a:r>
          </a:p>
          <a:p>
            <a:endParaRPr lang="cs-CZ" dirty="0" smtClean="0"/>
          </a:p>
          <a:p>
            <a:r>
              <a:rPr lang="cs-CZ" dirty="0" smtClean="0"/>
              <a:t>Kruh vyjadřuje společenství a plameny světlo, které osvěcuje každého člověka.</a:t>
            </a:r>
          </a:p>
          <a:p>
            <a:endParaRPr lang="cs-CZ" dirty="0" smtClean="0"/>
          </a:p>
          <a:p>
            <a:r>
              <a:rPr lang="cs-CZ" dirty="0" smtClean="0"/>
              <a:t>Svíce jsou čtyři jako čtyři adventní neděle.</a:t>
            </a:r>
          </a:p>
          <a:p>
            <a:endParaRPr lang="cs-CZ" dirty="0" smtClean="0"/>
          </a:p>
          <a:p>
            <a:r>
              <a:rPr lang="cs-CZ" dirty="0" smtClean="0"/>
              <a:t>Původní barvou je fialová – podle barvy kněžského roucha, dnes podle libosti, nálady </a:t>
            </a:r>
            <a:r>
              <a:rPr lang="cs-CZ" dirty="0" smtClean="0"/>
              <a:t>a vkusu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Jmelí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Darujete-li někomu o Vánocích jmelí, přinese mu to radost, lásku a ochranu před nemocemi. </a:t>
            </a:r>
          </a:p>
          <a:p>
            <a:endParaRPr lang="cs-CZ" dirty="0" smtClean="0"/>
          </a:p>
          <a:p>
            <a:r>
              <a:rPr lang="cs-CZ" dirty="0" smtClean="0"/>
              <a:t>Jmelí přináší do domu štěstí, odvahu a lásku.</a:t>
            </a:r>
          </a:p>
          <a:p>
            <a:endParaRPr lang="cs-CZ" dirty="0" smtClean="0"/>
          </a:p>
          <a:p>
            <a:r>
              <a:rPr lang="cs-CZ" dirty="0" smtClean="0"/>
              <a:t>Jmelí jako dekorace k nám </a:t>
            </a:r>
            <a:r>
              <a:rPr lang="cs-CZ" dirty="0" smtClean="0"/>
              <a:t>přišlo </a:t>
            </a:r>
            <a:r>
              <a:rPr lang="cs-CZ" dirty="0" smtClean="0"/>
              <a:t>z Anglie. </a:t>
            </a:r>
          </a:p>
          <a:p>
            <a:endParaRPr lang="cs-CZ" dirty="0" smtClean="0"/>
          </a:p>
          <a:p>
            <a:r>
              <a:rPr lang="cs-CZ" dirty="0" smtClean="0"/>
              <a:t>Políbení pod jmelím na Štědrý den má zajistit lásku na celý rok.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Házení střevíčků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Svobodným dívkám mohou hodně napovědět o jejich </a:t>
            </a:r>
            <a:r>
              <a:rPr lang="cs-CZ" dirty="0" smtClean="0"/>
              <a:t>budoucnosti.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Svobodné dívky házejí střevíček přes hlavu.</a:t>
            </a:r>
          </a:p>
          <a:p>
            <a:endParaRPr lang="cs-CZ" dirty="0" smtClean="0"/>
          </a:p>
          <a:p>
            <a:r>
              <a:rPr lang="cs-CZ" dirty="0" smtClean="0"/>
              <a:t>Obrátí-li se patou ke dveřím, zůstanou doma a na vdávání si budou muset počkat. </a:t>
            </a:r>
          </a:p>
          <a:p>
            <a:endParaRPr lang="cs-CZ" dirty="0" smtClean="0"/>
          </a:p>
          <a:p>
            <a:r>
              <a:rPr lang="cs-CZ" dirty="0" smtClean="0"/>
              <a:t>Obrátí-li se ke dveřím střevíc špičkou, provdá se a odejde z domu se svým milým.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121</TotalTime>
  <Words>716</Words>
  <Application>Microsoft Office PowerPoint</Application>
  <PresentationFormat>Předvádění na obrazovce (4:3)</PresentationFormat>
  <Paragraphs>114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Urbanistický</vt:lpstr>
      <vt:lpstr>Vánoční symboly a zvyky Občanská výchova 6. ročník</vt:lpstr>
      <vt:lpstr>Symboly a zvyky Vánoc</vt:lpstr>
      <vt:lpstr>Betlém</vt:lpstr>
      <vt:lpstr>Betlém</vt:lpstr>
      <vt:lpstr>Vánoční stromeček</vt:lpstr>
      <vt:lpstr>Vánočka</vt:lpstr>
      <vt:lpstr>Adventní věnec</vt:lpstr>
      <vt:lpstr>Jmelí</vt:lpstr>
      <vt:lpstr>Házení střevíčků</vt:lpstr>
      <vt:lpstr>Lití olova</vt:lpstr>
      <vt:lpstr>Sirky v jablku</vt:lpstr>
      <vt:lpstr>Půst</vt:lpstr>
      <vt:lpstr>Krájení jablka</vt:lpstr>
      <vt:lpstr>Pouštění lodiček</vt:lpstr>
      <vt:lpstr>Zvyky u štědrovečerní večeře</vt:lpstr>
      <vt:lpstr>Konec prezentace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Vánoční zvyky Občanská výchova </dc:title>
  <dc:creator>Renatka</dc:creator>
  <cp:lastModifiedBy>Renatka</cp:lastModifiedBy>
  <cp:revision>19</cp:revision>
  <dcterms:created xsi:type="dcterms:W3CDTF">2011-07-21T07:35:03Z</dcterms:created>
  <dcterms:modified xsi:type="dcterms:W3CDTF">2011-08-27T07:50:21Z</dcterms:modified>
</cp:coreProperties>
</file>