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59C05-117D-4205-A394-DF367870E525}" type="datetimeFigureOut">
              <a:rPr lang="cs-CZ" smtClean="0"/>
              <a:pPr/>
              <a:t>16.8.2011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EE7F1E3-6F86-4857-9A7B-AEB03B6FAD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59C05-117D-4205-A394-DF367870E525}" type="datetimeFigureOut">
              <a:rPr lang="cs-CZ" smtClean="0"/>
              <a:pPr/>
              <a:t>16.8.2011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7F1E3-6F86-4857-9A7B-AEB03B6FAD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59C05-117D-4205-A394-DF367870E525}" type="datetimeFigureOut">
              <a:rPr lang="cs-CZ" smtClean="0"/>
              <a:pPr/>
              <a:t>16.8.2011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7F1E3-6F86-4857-9A7B-AEB03B6FAD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59C05-117D-4205-A394-DF367870E525}" type="datetimeFigureOut">
              <a:rPr lang="cs-CZ" smtClean="0"/>
              <a:pPr/>
              <a:t>16.8.2011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EE7F1E3-6F86-4857-9A7B-AEB03B6FAD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59C05-117D-4205-A394-DF367870E525}" type="datetimeFigureOut">
              <a:rPr lang="cs-CZ" smtClean="0"/>
              <a:pPr/>
              <a:t>16.8.2011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7F1E3-6F86-4857-9A7B-AEB03B6FADB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59C05-117D-4205-A394-DF367870E525}" type="datetimeFigureOut">
              <a:rPr lang="cs-CZ" smtClean="0"/>
              <a:pPr/>
              <a:t>16.8.2011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7F1E3-6F86-4857-9A7B-AEB03B6FAD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59C05-117D-4205-A394-DF367870E525}" type="datetimeFigureOut">
              <a:rPr lang="cs-CZ" smtClean="0"/>
              <a:pPr/>
              <a:t>16.8.2011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EE7F1E3-6F86-4857-9A7B-AEB03B6FADB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59C05-117D-4205-A394-DF367870E525}" type="datetimeFigureOut">
              <a:rPr lang="cs-CZ" smtClean="0"/>
              <a:pPr/>
              <a:t>16.8.2011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7F1E3-6F86-4857-9A7B-AEB03B6FAD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59C05-117D-4205-A394-DF367870E525}" type="datetimeFigureOut">
              <a:rPr lang="cs-CZ" smtClean="0"/>
              <a:pPr/>
              <a:t>16.8.2011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7F1E3-6F86-4857-9A7B-AEB03B6FAD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59C05-117D-4205-A394-DF367870E525}" type="datetimeFigureOut">
              <a:rPr lang="cs-CZ" smtClean="0"/>
              <a:pPr/>
              <a:t>16.8.2011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7F1E3-6F86-4857-9A7B-AEB03B6FAD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59C05-117D-4205-A394-DF367870E525}" type="datetimeFigureOut">
              <a:rPr lang="cs-CZ" smtClean="0"/>
              <a:pPr/>
              <a:t>16.8.2011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7F1E3-6F86-4857-9A7B-AEB03B6FADB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EB59C05-117D-4205-A394-DF367870E525}" type="datetimeFigureOut">
              <a:rPr lang="cs-CZ" smtClean="0"/>
              <a:pPr/>
              <a:t>16.8.2011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EE7F1E3-6F86-4857-9A7B-AEB03B6FADB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Státní svátky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Občanská výchova 6. ročník</a:t>
            </a: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Státní svátky – dny pracovního klidu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400" dirty="0" smtClean="0"/>
              <a:t>1. ledna -  Den obnovy samostatného státu</a:t>
            </a:r>
          </a:p>
          <a:p>
            <a:pPr>
              <a:buNone/>
            </a:pPr>
            <a:endParaRPr lang="cs-CZ" sz="2400" dirty="0" smtClean="0"/>
          </a:p>
          <a:p>
            <a:r>
              <a:rPr lang="cs-CZ" sz="2400" dirty="0" smtClean="0"/>
              <a:t>8. května - Den vítězství</a:t>
            </a:r>
          </a:p>
          <a:p>
            <a:pPr>
              <a:buNone/>
            </a:pPr>
            <a:endParaRPr lang="cs-CZ" sz="2400" dirty="0" smtClean="0"/>
          </a:p>
          <a:p>
            <a:r>
              <a:rPr lang="cs-CZ" sz="2400" dirty="0" smtClean="0"/>
              <a:t>5. červenec - Den slovanských věrozvěstů Cyrila a Metoděje</a:t>
            </a:r>
          </a:p>
          <a:p>
            <a:pPr>
              <a:buNone/>
            </a:pPr>
            <a:endParaRPr lang="cs-CZ" sz="2400" dirty="0" smtClean="0"/>
          </a:p>
          <a:p>
            <a:r>
              <a:rPr lang="cs-CZ" sz="2400" dirty="0" smtClean="0"/>
              <a:t>6. červenec -  Den upálení mistra Jana Husa</a:t>
            </a:r>
          </a:p>
          <a:p>
            <a:pPr>
              <a:buNone/>
            </a:pPr>
            <a:endParaRPr lang="cs-CZ" sz="2400" dirty="0" smtClean="0"/>
          </a:p>
          <a:p>
            <a:r>
              <a:rPr lang="cs-CZ" sz="2400" dirty="0" smtClean="0"/>
              <a:t>28. září -  Den české státnosti</a:t>
            </a:r>
          </a:p>
          <a:p>
            <a:pPr>
              <a:buNone/>
            </a:pPr>
            <a:endParaRPr lang="cs-CZ" sz="2400" dirty="0" smtClean="0"/>
          </a:p>
          <a:p>
            <a:r>
              <a:rPr lang="cs-CZ" sz="2400" dirty="0" smtClean="0"/>
              <a:t>28. říjen -  Den vzniku samostatného </a:t>
            </a:r>
            <a:r>
              <a:rPr lang="cs-CZ" sz="2400" dirty="0" smtClean="0"/>
              <a:t>československého </a:t>
            </a:r>
            <a:r>
              <a:rPr lang="cs-CZ" sz="2400" dirty="0" smtClean="0"/>
              <a:t>státu</a:t>
            </a:r>
          </a:p>
          <a:p>
            <a:pPr>
              <a:buNone/>
            </a:pPr>
            <a:endParaRPr lang="cs-CZ" sz="2400" dirty="0" smtClean="0"/>
          </a:p>
          <a:p>
            <a:r>
              <a:rPr lang="cs-CZ" sz="2400" dirty="0" smtClean="0"/>
              <a:t>17. listopad -  Den boje za svobodu a demokracii</a:t>
            </a:r>
            <a:endParaRPr lang="cs-CZ" sz="2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Ostatní svátky – dny pracovního klidu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leden – Nový rok</a:t>
            </a:r>
          </a:p>
          <a:p>
            <a:r>
              <a:rPr lang="cs-CZ" dirty="0" smtClean="0"/>
              <a:t>1. květen – Svátek práce</a:t>
            </a:r>
          </a:p>
          <a:p>
            <a:r>
              <a:rPr lang="cs-CZ" dirty="0" smtClean="0"/>
              <a:t>24. prosinec – Štědrý den</a:t>
            </a:r>
          </a:p>
          <a:p>
            <a:r>
              <a:rPr lang="cs-CZ" dirty="0" smtClean="0"/>
              <a:t>25. prosinec – 1. svátek vánoční</a:t>
            </a:r>
          </a:p>
          <a:p>
            <a:r>
              <a:rPr lang="cs-CZ" dirty="0" smtClean="0"/>
              <a:t>26. </a:t>
            </a:r>
            <a:r>
              <a:rPr lang="cs-CZ" smtClean="0"/>
              <a:t>prosinec </a:t>
            </a:r>
            <a:r>
              <a:rPr lang="cs-CZ" dirty="0" smtClean="0"/>
              <a:t>– 2. svátek vánoční</a:t>
            </a: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Významné dny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dirty="0" smtClean="0"/>
              <a:t>27. leden – Den památky obětí holocaustu</a:t>
            </a:r>
          </a:p>
          <a:p>
            <a:pPr>
              <a:buNone/>
            </a:pPr>
            <a:endParaRPr lang="cs-CZ" sz="2800" dirty="0" smtClean="0"/>
          </a:p>
          <a:p>
            <a:r>
              <a:rPr lang="cs-CZ" sz="2800" dirty="0" smtClean="0"/>
              <a:t>8. březen – Mezinárodní den žen</a:t>
            </a:r>
          </a:p>
          <a:p>
            <a:pPr>
              <a:buNone/>
            </a:pPr>
            <a:endParaRPr lang="cs-CZ" sz="2800" dirty="0" smtClean="0"/>
          </a:p>
          <a:p>
            <a:r>
              <a:rPr lang="cs-CZ" sz="2800" dirty="0" smtClean="0"/>
              <a:t>12. březen – Den vstupu České republiky do NATO</a:t>
            </a:r>
          </a:p>
          <a:p>
            <a:pPr>
              <a:buNone/>
            </a:pPr>
            <a:endParaRPr lang="cs-CZ" sz="2800" dirty="0" smtClean="0"/>
          </a:p>
          <a:p>
            <a:r>
              <a:rPr lang="cs-CZ" sz="2800" dirty="0" smtClean="0"/>
              <a:t>5. květen – Květnové povstání českého lidu</a:t>
            </a:r>
          </a:p>
          <a:p>
            <a:pPr>
              <a:buNone/>
            </a:pPr>
            <a:endParaRPr lang="cs-CZ" sz="2800" dirty="0" smtClean="0"/>
          </a:p>
          <a:p>
            <a:r>
              <a:rPr lang="cs-CZ" sz="2800" dirty="0" smtClean="0"/>
              <a:t>11. listopad – Den válečných veteránů</a:t>
            </a:r>
            <a:endParaRPr lang="cs-CZ" sz="2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Konec prezentace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cs-CZ" sz="2400" dirty="0"/>
              <a:t>Autorem materiálu je Mgr. Renata </a:t>
            </a:r>
            <a:r>
              <a:rPr lang="cs-CZ" sz="2400" dirty="0" err="1"/>
              <a:t>Jindráková</a:t>
            </a:r>
            <a:r>
              <a:rPr lang="cs-CZ" sz="2400" dirty="0"/>
              <a:t>,</a:t>
            </a:r>
          </a:p>
          <a:p>
            <a:pPr algn="ctr">
              <a:buNone/>
            </a:pPr>
            <a:r>
              <a:rPr lang="cs-CZ" sz="2400" dirty="0"/>
              <a:t>ZŠ Dobříš, Komenského nám. 35, okres Příbram</a:t>
            </a:r>
          </a:p>
          <a:p>
            <a:pPr algn="ctr">
              <a:buNone/>
            </a:pPr>
            <a:r>
              <a:rPr lang="cs-CZ" sz="2400" dirty="0" smtClean="0"/>
              <a:t>Inovace </a:t>
            </a:r>
            <a:r>
              <a:rPr lang="cs-CZ" sz="2400" dirty="0"/>
              <a:t>školy – Dobříš, </a:t>
            </a:r>
            <a:r>
              <a:rPr lang="cs-CZ" sz="2400" dirty="0" err="1"/>
              <a:t>EUpenizeskolam.cz</a:t>
            </a:r>
            <a:endParaRPr lang="cs-CZ" sz="2400" dirty="0"/>
          </a:p>
          <a:p>
            <a:pPr algn="ctr"/>
            <a:endParaRPr lang="cs-CZ" sz="2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18</TotalTime>
  <Words>180</Words>
  <Application>Microsoft Office PowerPoint</Application>
  <PresentationFormat>Předvádění na obrazovce (4:3)</PresentationFormat>
  <Paragraphs>36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Cesta</vt:lpstr>
      <vt:lpstr>Státní svátky</vt:lpstr>
      <vt:lpstr>Státní svátky – dny pracovního klidu</vt:lpstr>
      <vt:lpstr>Ostatní svátky – dny pracovního klidu</vt:lpstr>
      <vt:lpstr>Významné dny</vt:lpstr>
      <vt:lpstr>Konec prezentace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Státní svátky</dc:title>
  <dc:creator>Renatka</dc:creator>
  <cp:lastModifiedBy>Renatka</cp:lastModifiedBy>
  <cp:revision>3</cp:revision>
  <dcterms:created xsi:type="dcterms:W3CDTF">2011-08-13T15:31:34Z</dcterms:created>
  <dcterms:modified xsi:type="dcterms:W3CDTF">2011-08-16T14:30:12Z</dcterms:modified>
</cp:coreProperties>
</file>