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3DD7A-9094-4246-94AB-4D6871E5E9AB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84E32-BC82-46D5-B5A7-E4BC23948D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52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84E32-BC82-46D5-B5A7-E4BC23948DD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314872-FF18-4E89-9B5B-A586B64C1A53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B74A5D-0812-4BFB-B61A-9DAA122B00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3455"/>
            <a:ext cx="7772400" cy="1733975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Společenské TANCE</a:t>
            </a:r>
            <a:br>
              <a:rPr lang="cs-CZ" sz="3600" dirty="0" smtClean="0"/>
            </a:br>
            <a:r>
              <a:rPr lang="cs-CZ" sz="3600" dirty="0" smtClean="0"/>
              <a:t>Občanská </a:t>
            </a:r>
            <a:r>
              <a:rPr lang="cs-CZ" sz="3600" smtClean="0"/>
              <a:t>výchova </a:t>
            </a:r>
            <a:r>
              <a:rPr lang="cs-CZ" sz="3600" smtClean="0"/>
              <a:t>7. </a:t>
            </a:r>
            <a:r>
              <a:rPr lang="cs-CZ" sz="3600" dirty="0" smtClean="0"/>
              <a:t>ročník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H:\Documents and Settings\uzivatel\Local Settings\Temporary Internet Files\Content.IE5\6V318S40\MCj041597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214554"/>
            <a:ext cx="3714776" cy="40486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Děkuji za pozornost</a:t>
            </a:r>
          </a:p>
          <a:p>
            <a:pPr algn="ctr">
              <a:buNone/>
            </a:pPr>
            <a:endParaRPr lang="cs-CZ" sz="1700" dirty="0" smtClean="0"/>
          </a:p>
          <a:p>
            <a:pPr algn="ctr">
              <a:buNone/>
            </a:pPr>
            <a:endParaRPr lang="cs-CZ" sz="1700" dirty="0" smtClean="0"/>
          </a:p>
          <a:p>
            <a:pPr algn="ctr">
              <a:buNone/>
            </a:pPr>
            <a:r>
              <a:rPr lang="cs-CZ" sz="1700" dirty="0" smtClean="0"/>
              <a:t>Autorem materiálu je Mgr. Renata </a:t>
            </a:r>
            <a:r>
              <a:rPr lang="cs-CZ" sz="1700" dirty="0" err="1" smtClean="0"/>
              <a:t>Jindráková</a:t>
            </a:r>
            <a:r>
              <a:rPr lang="cs-CZ" sz="1700" dirty="0" smtClean="0"/>
              <a:t>,</a:t>
            </a:r>
          </a:p>
          <a:p>
            <a:pPr algn="ctr">
              <a:buNone/>
            </a:pPr>
            <a:r>
              <a:rPr lang="cs-CZ" sz="1700" dirty="0" smtClean="0"/>
              <a:t>ZŠ Dobříš, Komenského nám. 35, okres Příbram</a:t>
            </a:r>
          </a:p>
          <a:p>
            <a:pPr algn="ctr">
              <a:buNone/>
            </a:pPr>
            <a:r>
              <a:rPr lang="cs-CZ" sz="1700" dirty="0" smtClean="0"/>
              <a:t>Inovace školy – Dobříš, </a:t>
            </a:r>
            <a:r>
              <a:rPr lang="cs-CZ" sz="1700" dirty="0" err="1" smtClean="0"/>
              <a:t>EUpenizeskolam.cz</a:t>
            </a:r>
            <a:endParaRPr lang="cs-CZ" sz="1700" dirty="0" smtClean="0"/>
          </a:p>
          <a:p>
            <a:pPr algn="ctr">
              <a:buNone/>
            </a:pPr>
            <a:endParaRPr lang="cs-CZ" sz="1700" dirty="0" smtClean="0"/>
          </a:p>
          <a:p>
            <a:pPr algn="ctr"/>
            <a:endParaRPr lang="cs-CZ" sz="17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POLKA</a:t>
            </a:r>
            <a:endParaRPr lang="cs-CZ" sz="4400" dirty="0"/>
          </a:p>
        </p:txBody>
      </p:sp>
      <p:pic>
        <p:nvPicPr>
          <p:cNvPr id="4" name="Picture 5" descr="H:\Documents and Settings\uzivatel\Local Settings\Temporary Internet Files\Content.IE5\Z6YNGQFO\MCj0428325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785794"/>
            <a:ext cx="2643206" cy="279083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428728" y="2071678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 smtClean="0"/>
              <a:t>Typický, dvoudobý, český tanec, </a:t>
            </a:r>
          </a:p>
          <a:p>
            <a:pPr>
              <a:buNone/>
            </a:pPr>
            <a:r>
              <a:rPr lang="cs-CZ" sz="2400" dirty="0" smtClean="0"/>
              <a:t> který vznikl před více než 100 lety</a:t>
            </a:r>
          </a:p>
          <a:p>
            <a:r>
              <a:rPr lang="cs-CZ" sz="2400" dirty="0" smtClean="0"/>
              <a:t>Řadí se mezi „kolové tance“ – páry tančí  kolem sálu.</a:t>
            </a:r>
          </a:p>
          <a:p>
            <a:r>
              <a:rPr lang="cs-CZ" sz="2400" dirty="0" smtClean="0"/>
              <a:t>Známými skladateli polek jsou </a:t>
            </a:r>
            <a:r>
              <a:rPr lang="cs-CZ" sz="2400" dirty="0" err="1" smtClean="0"/>
              <a:t>např.Johann</a:t>
            </a:r>
            <a:r>
              <a:rPr lang="cs-CZ" sz="2400" dirty="0" smtClean="0"/>
              <a:t> </a:t>
            </a:r>
            <a:r>
              <a:rPr lang="cs-CZ" sz="2400" dirty="0" err="1" smtClean="0"/>
              <a:t>Strauss</a:t>
            </a:r>
            <a:r>
              <a:rPr lang="cs-CZ" sz="2400" dirty="0" smtClean="0"/>
              <a:t> starší nebo Bedřich Smetana</a:t>
            </a:r>
          </a:p>
          <a:p>
            <a:r>
              <a:rPr lang="cs-CZ" sz="2400" dirty="0" smtClean="0"/>
              <a:t>Podle pravidel se pár nemá dotýkat těly.</a:t>
            </a:r>
            <a:endParaRPr lang="cs-CZ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VALČÍK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Postupový, kolový tanec v ¾ taktu </a:t>
            </a:r>
          </a:p>
          <a:p>
            <a:pPr>
              <a:buNone/>
            </a:pPr>
            <a:r>
              <a:rPr lang="cs-CZ" sz="3200" dirty="0"/>
              <a:t>    nebo zřídka v 3/8 </a:t>
            </a:r>
            <a:r>
              <a:rPr lang="cs-CZ" sz="3200" dirty="0" smtClean="0"/>
              <a:t>taktu.</a:t>
            </a:r>
            <a:endParaRPr lang="cs-CZ" sz="3200" dirty="0"/>
          </a:p>
          <a:p>
            <a:r>
              <a:rPr lang="cs-CZ" sz="3200" dirty="0"/>
              <a:t>Důraz je kladen na první </a:t>
            </a:r>
            <a:r>
              <a:rPr lang="cs-CZ" sz="3200" dirty="0" smtClean="0"/>
              <a:t>dobu.</a:t>
            </a:r>
            <a:endParaRPr lang="cs-CZ" sz="3200" dirty="0"/>
          </a:p>
          <a:p>
            <a:r>
              <a:rPr lang="cs-CZ" sz="3200" dirty="0"/>
              <a:t>Vznikl v Alpách, kde se vyvinul spolu s dalšími podobnými tanci </a:t>
            </a:r>
            <a:r>
              <a:rPr lang="cs-CZ" sz="3200" dirty="0" smtClean="0"/>
              <a:t>.</a:t>
            </a:r>
            <a:endParaRPr lang="cs-CZ" sz="3200" dirty="0"/>
          </a:p>
          <a:p>
            <a:r>
              <a:rPr lang="cs-CZ" sz="3200" dirty="0"/>
              <a:t>Známí skladatelé valčíků jsou např.: </a:t>
            </a:r>
            <a:r>
              <a:rPr lang="cs-CZ" sz="3200" dirty="0" err="1"/>
              <a:t>Johann</a:t>
            </a:r>
            <a:r>
              <a:rPr lang="cs-CZ" sz="3200" dirty="0"/>
              <a:t> </a:t>
            </a:r>
            <a:r>
              <a:rPr lang="cs-CZ" sz="3200" dirty="0" err="1"/>
              <a:t>Strauss</a:t>
            </a:r>
            <a:r>
              <a:rPr lang="cs-CZ" sz="3200" dirty="0"/>
              <a:t> starší, </a:t>
            </a:r>
            <a:r>
              <a:rPr lang="cs-CZ" sz="3200" dirty="0" err="1"/>
              <a:t>Johann</a:t>
            </a:r>
            <a:r>
              <a:rPr lang="cs-CZ" sz="3200" dirty="0"/>
              <a:t> </a:t>
            </a:r>
            <a:r>
              <a:rPr lang="cs-CZ" sz="3200" dirty="0" err="1"/>
              <a:t>Strauss</a:t>
            </a:r>
            <a:r>
              <a:rPr lang="cs-CZ" sz="3200" dirty="0"/>
              <a:t> </a:t>
            </a:r>
            <a:r>
              <a:rPr lang="cs-CZ" sz="3200" dirty="0" smtClean="0"/>
              <a:t>mladší.</a:t>
            </a:r>
            <a:endParaRPr lang="cs-CZ" sz="3200" dirty="0"/>
          </a:p>
          <a:p>
            <a:endParaRPr lang="cs-CZ" dirty="0"/>
          </a:p>
        </p:txBody>
      </p:sp>
      <p:pic>
        <p:nvPicPr>
          <p:cNvPr id="4" name="Picture 2" descr="H:\Documents and Settings\uzivatel\Local Settings\Temporary Internet Files\Content.IE5\6V318S40\MCj042956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2155" y="500042"/>
            <a:ext cx="1661845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Dva druhy valčíků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4000" dirty="0" smtClean="0"/>
              <a:t>Vídeňský valčík - řetěz několika valčíkových melodií za sebou. </a:t>
            </a:r>
          </a:p>
          <a:p>
            <a:pPr lvl="1"/>
            <a:r>
              <a:rPr lang="cs-CZ" sz="4000" dirty="0" smtClean="0"/>
              <a:t>Pařížský valčík - předehra a trio.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MAZURKA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Polský lidový tanec na tři doby.</a:t>
            </a:r>
          </a:p>
          <a:p>
            <a:r>
              <a:rPr lang="cs-CZ" sz="3200" dirty="0" smtClean="0"/>
              <a:t>Obvykle v živém tempu.</a:t>
            </a:r>
          </a:p>
          <a:p>
            <a:r>
              <a:rPr lang="cs-CZ" sz="3200" dirty="0" smtClean="0"/>
              <a:t>Známými skladateli mazurky jsou například F. Chopin, </a:t>
            </a:r>
          </a:p>
          <a:p>
            <a:pPr>
              <a:buNone/>
            </a:pPr>
            <a:r>
              <a:rPr lang="cs-CZ" sz="3200" dirty="0" smtClean="0"/>
              <a:t>   nebo </a:t>
            </a:r>
            <a:r>
              <a:rPr lang="cs-CZ" sz="3200" dirty="0" err="1" smtClean="0"/>
              <a:t>Henryk</a:t>
            </a:r>
            <a:r>
              <a:rPr lang="cs-CZ" sz="3200" dirty="0" smtClean="0"/>
              <a:t> </a:t>
            </a:r>
            <a:r>
              <a:rPr lang="cs-CZ" sz="3200" dirty="0" err="1" smtClean="0"/>
              <a:t>Wieniawski</a:t>
            </a:r>
            <a:r>
              <a:rPr lang="cs-CZ" sz="3200" dirty="0"/>
              <a:t>.</a:t>
            </a:r>
            <a:endParaRPr lang="cs-CZ" sz="3200" dirty="0" smtClean="0"/>
          </a:p>
        </p:txBody>
      </p:sp>
      <p:pic>
        <p:nvPicPr>
          <p:cNvPr id="4" name="Picture 5" descr="H:\Documents and Settings\uzivatel\Local Settings\Temporary Internet Files\Content.IE5\YM775CBJ\MCj0407982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714752"/>
            <a:ext cx="2616154" cy="24660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čtyř čtvrťový rytmus 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rytmizace je </a:t>
            </a:r>
            <a:r>
              <a:rPr lang="cs-CZ" dirty="0" err="1" smtClean="0"/>
              <a:t>quick</a:t>
            </a:r>
            <a:r>
              <a:rPr lang="cs-CZ" dirty="0" smtClean="0"/>
              <a:t>-</a:t>
            </a:r>
            <a:r>
              <a:rPr lang="cs-CZ" dirty="0" err="1" smtClean="0"/>
              <a:t>quick</a:t>
            </a:r>
            <a:r>
              <a:rPr lang="cs-CZ" dirty="0" smtClean="0"/>
              <a:t>-</a:t>
            </a:r>
            <a:r>
              <a:rPr lang="cs-CZ" dirty="0" err="1" smtClean="0"/>
              <a:t>slow</a:t>
            </a:r>
            <a:r>
              <a:rPr lang="cs-CZ" dirty="0" smtClean="0"/>
              <a:t> 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tančí se na první tři doby</a:t>
            </a:r>
          </a:p>
          <a:p>
            <a:pPr>
              <a:buFontTx/>
              <a:buNone/>
            </a:pPr>
            <a:r>
              <a:rPr lang="cs-CZ" dirty="0" smtClean="0"/>
              <a:t>   z taktu </a:t>
            </a:r>
          </a:p>
          <a:p>
            <a:endParaRPr lang="cs-CZ" dirty="0"/>
          </a:p>
        </p:txBody>
      </p:sp>
      <p:pic>
        <p:nvPicPr>
          <p:cNvPr id="4" name="Picture 5" descr="42152D~Salsa-Pos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143116"/>
            <a:ext cx="2914650" cy="4286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je součástí brazilské kultury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rytmus samby se odehrává ve 2/4 nebo 4/4 taktu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rytmus udávají bicí nástroje </a:t>
            </a:r>
            <a:r>
              <a:rPr lang="cs-CZ" dirty="0" err="1" smtClean="0"/>
              <a:t>bonga</a:t>
            </a:r>
            <a:r>
              <a:rPr lang="cs-CZ" dirty="0" smtClean="0"/>
              <a:t>,</a:t>
            </a:r>
            <a:r>
              <a:rPr lang="cs-CZ" dirty="0" err="1" smtClean="0"/>
              <a:t>maraca</a:t>
            </a:r>
            <a:r>
              <a:rPr lang="cs-CZ" dirty="0" smtClean="0"/>
              <a:t>, bambusové tyčky, kravský zvonec atd.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 </a:t>
            </a:r>
            <a:r>
              <a:rPr lang="cs-CZ" dirty="0" err="1" smtClean="0"/>
              <a:t>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uměle vytvořený tanec s typicky kubánskými tanečními prvky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vznikl pro pobavení v klubech 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rytmus se vyvinul z kubánského tance </a:t>
            </a:r>
            <a:r>
              <a:rPr lang="cs-CZ" dirty="0" err="1" smtClean="0"/>
              <a:t>Danzon</a:t>
            </a:r>
            <a:r>
              <a:rPr lang="cs-CZ" dirty="0" smtClean="0"/>
              <a:t> synkopováním 4. taktu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pochází od afrických černošských otroků dovezených na Kubu 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je charakteristický zdánlivě pomalou hudbou 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začíná krokem na čtvrtou dobu 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264</Words>
  <Application>Microsoft Office PowerPoint</Application>
  <PresentationFormat>Předvádění na obrazovce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Vrchol</vt:lpstr>
      <vt:lpstr>Společenské TANCE Občanská výchova 7. ročník </vt:lpstr>
      <vt:lpstr>POLKA</vt:lpstr>
      <vt:lpstr>VALČÍK</vt:lpstr>
      <vt:lpstr>Dva druhy valčíků</vt:lpstr>
      <vt:lpstr>MAZURKA</vt:lpstr>
      <vt:lpstr>Salsa</vt:lpstr>
      <vt:lpstr>Samba</vt:lpstr>
      <vt:lpstr>Cha Cha</vt:lpstr>
      <vt:lpstr>Rumba</vt:lpstr>
      <vt:lpstr>Konec prezentace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TANCE</dc:title>
  <dc:creator>Renatka</dc:creator>
  <cp:lastModifiedBy>mamadla</cp:lastModifiedBy>
  <cp:revision>10</cp:revision>
  <dcterms:created xsi:type="dcterms:W3CDTF">2011-05-27T16:34:21Z</dcterms:created>
  <dcterms:modified xsi:type="dcterms:W3CDTF">2012-06-26T11:48:06Z</dcterms:modified>
</cp:coreProperties>
</file>