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3D3473-CFC3-457A-8E08-8A6D5604FEA6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4585D8-C617-417F-9339-5F0EC4833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Občanská výchova 7. ročník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2957533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Rodina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B.Čadová</a:t>
            </a:r>
            <a:r>
              <a:rPr lang="cs-CZ" dirty="0" smtClean="0"/>
              <a:t>, J. Petrželová, M. Čermáková: </a:t>
            </a:r>
            <a:r>
              <a:rPr lang="cs-CZ" i="1" dirty="0" smtClean="0"/>
              <a:t>Občanský a společenskovědní základ, </a:t>
            </a:r>
            <a:r>
              <a:rPr lang="cs-CZ" dirty="0" smtClean="0"/>
              <a:t>Fragment, Praha, ISBN 978-80-253-0600.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r>
              <a:rPr lang="cs-CZ" sz="2400" dirty="0" smtClean="0"/>
              <a:t>Autorem materiálu je Mgr. Renata </a:t>
            </a:r>
            <a:r>
              <a:rPr lang="cs-CZ" sz="2400" dirty="0" err="1" smtClean="0"/>
              <a:t>Jindráková</a:t>
            </a:r>
            <a:r>
              <a:rPr lang="cs-CZ" sz="2400" dirty="0" smtClean="0"/>
              <a:t>,</a:t>
            </a:r>
          </a:p>
          <a:p>
            <a:pPr algn="ctr">
              <a:buNone/>
            </a:pPr>
            <a:r>
              <a:rPr lang="cs-CZ" sz="24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2400" dirty="0" smtClean="0"/>
              <a:t>Inovace školy – Dobříš, </a:t>
            </a:r>
            <a:r>
              <a:rPr lang="cs-CZ" sz="2400" dirty="0" err="1" smtClean="0"/>
              <a:t>EUpenizeskolam.cz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prvotní výchovné prostředí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ž</a:t>
            </a:r>
            <a:r>
              <a:rPr lang="cs-CZ" dirty="0" smtClean="0"/>
              <a:t>ijící ve vlastním prostoru – domově, poskytující péči a základní jistoty dětem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e to výchozí výchovné prostředí  dítěte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znaky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kládá se z osob spjatých pokrevními svazky, manželstvím, či adopcí</a:t>
            </a:r>
          </a:p>
          <a:p>
            <a:r>
              <a:rPr lang="cs-CZ" dirty="0"/>
              <a:t>č</a:t>
            </a:r>
            <a:r>
              <a:rPr lang="cs-CZ" dirty="0" smtClean="0"/>
              <a:t>lenové rodiny bydlí pod jednou střechou</a:t>
            </a:r>
          </a:p>
          <a:p>
            <a:r>
              <a:rPr lang="cs-CZ" dirty="0"/>
              <a:t>č</a:t>
            </a:r>
            <a:r>
              <a:rPr lang="cs-CZ" dirty="0" smtClean="0"/>
              <a:t>lenové rodiny spolu komunikují v rámci dělby rolí</a:t>
            </a:r>
          </a:p>
          <a:p>
            <a:r>
              <a:rPr lang="cs-CZ" dirty="0"/>
              <a:t>j</a:t>
            </a:r>
            <a:r>
              <a:rPr lang="cs-CZ" dirty="0" smtClean="0"/>
              <a:t>e to obvykle první skupina jejímž členem se člověk stává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funkce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iologická, reprodukční</a:t>
            </a:r>
          </a:p>
          <a:p>
            <a:r>
              <a:rPr lang="cs-CZ" dirty="0"/>
              <a:t>e</a:t>
            </a:r>
            <a:r>
              <a:rPr lang="cs-CZ" dirty="0" smtClean="0"/>
              <a:t>konomická materiální zabezpečení všech členů rodiny</a:t>
            </a:r>
          </a:p>
          <a:p>
            <a:r>
              <a:rPr lang="cs-CZ" dirty="0"/>
              <a:t>o</a:t>
            </a:r>
            <a:r>
              <a:rPr lang="cs-CZ" dirty="0" smtClean="0"/>
              <a:t>chranná, pocit jistoty, ochrana vůči vnějším vlivům</a:t>
            </a:r>
          </a:p>
          <a:p>
            <a:r>
              <a:rPr lang="cs-CZ" dirty="0"/>
              <a:t>e</a:t>
            </a:r>
            <a:r>
              <a:rPr lang="cs-CZ" dirty="0" smtClean="0"/>
              <a:t>mocionální, pocit domova, opora, láska, jistota, citové vazby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rodinné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unkční rodina – plní rovnoměrně bez větších výkyvů všechny základní funkce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funkční</a:t>
            </a:r>
            <a:r>
              <a:rPr lang="cs-CZ" dirty="0" smtClean="0"/>
              <a:t> rodina – neplní základní funkce</a:t>
            </a:r>
          </a:p>
          <a:p>
            <a:r>
              <a:rPr lang="cs-CZ" dirty="0"/>
              <a:t>d</a:t>
            </a:r>
            <a:r>
              <a:rPr lang="cs-CZ" dirty="0" smtClean="0"/>
              <a:t>ysfunkční rodina – neplní nebo nemůže plnit některé funkce</a:t>
            </a:r>
          </a:p>
          <a:p>
            <a:r>
              <a:rPr lang="cs-CZ" dirty="0"/>
              <a:t>n</a:t>
            </a:r>
            <a:r>
              <a:rPr lang="cs-CZ" dirty="0" smtClean="0"/>
              <a:t>eúplná rodina – chybí některý z rodičů</a:t>
            </a:r>
          </a:p>
          <a:p>
            <a:r>
              <a:rPr lang="cs-CZ" dirty="0"/>
              <a:t>n</a:t>
            </a:r>
            <a:r>
              <a:rPr lang="cs-CZ" dirty="0" smtClean="0"/>
              <a:t>áhradní rodina – dítě je převedeno do péče jiné rodiny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Náhradní rodinná výchova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Formy náhradní rodinné výchovy</a:t>
            </a:r>
          </a:p>
          <a:p>
            <a:r>
              <a:rPr lang="cs-CZ" dirty="0" smtClean="0"/>
              <a:t>OSVOJENÍ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PĚSTOUNSKÁ PÉČE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OPATROVNICTVÍ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Mezi osvojitelem (noví rodiče) a osvojencem (dítě) vzniká právní vztah jako mezi biologickými rodiči a dětmi.</a:t>
            </a:r>
          </a:p>
          <a:p>
            <a:r>
              <a:rPr lang="cs-CZ" dirty="0" smtClean="0"/>
              <a:t>Příbuzenský vtah vzniká i mezi ostatními členy rodiny.</a:t>
            </a:r>
          </a:p>
          <a:p>
            <a:r>
              <a:rPr lang="cs-CZ" dirty="0" smtClean="0"/>
              <a:t>K osvojení je potřeba souhlas biolog. rodičů.</a:t>
            </a:r>
          </a:p>
          <a:p>
            <a:r>
              <a:rPr lang="cs-CZ" dirty="0" smtClean="0"/>
              <a:t>Výjimka: pokud se dítěte zřeknou a neprojeví o dítě zájem do 6 měsíců.</a:t>
            </a:r>
          </a:p>
          <a:p>
            <a:r>
              <a:rPr lang="cs-CZ" dirty="0" smtClean="0"/>
              <a:t>Dítě se stává plnohodnotným členem rodiny.</a:t>
            </a:r>
          </a:p>
          <a:p>
            <a:r>
              <a:rPr lang="cs-CZ" dirty="0" smtClean="0"/>
              <a:t>Nabývá tak nejen práva, ale i povinnosti.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Pěstounská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Určena pro děti, které nelze osvojit (jejich biolog. rodiče nedali souhlas k osvojení, ačkoli se o dítě nestarají).</a:t>
            </a:r>
          </a:p>
          <a:p>
            <a:r>
              <a:rPr lang="cs-CZ" dirty="0" smtClean="0"/>
              <a:t>Pěstounská péče je individuální nebo kolektivní (SOS vesničky, Klokánek).</a:t>
            </a:r>
          </a:p>
          <a:p>
            <a:r>
              <a:rPr lang="cs-CZ" dirty="0" smtClean="0"/>
              <a:t>Pěstounská péče je hrazena státem, pěstoun má nárok na příspěvek na úhradu potřeb dítěte</a:t>
            </a:r>
          </a:p>
          <a:p>
            <a:r>
              <a:rPr lang="cs-CZ" dirty="0" smtClean="0"/>
              <a:t>Dítěti zůstávají zachovány příbuzenské vztahy, je u pěstounů „na návštěvě“, ačkoli tam pobývá třeba i několik let.</a:t>
            </a:r>
          </a:p>
          <a:p>
            <a:r>
              <a:rPr lang="cs-CZ" dirty="0" smtClean="0"/>
              <a:t>V 18. letech dítěte pěstounský vztah zaniká.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Určeno pro děti, u kterých se předpokládá, že se můžou vrátit do původní rodiny.</a:t>
            </a:r>
          </a:p>
          <a:p>
            <a:r>
              <a:rPr lang="cs-CZ" dirty="0" smtClean="0"/>
              <a:t>Děti bývají svěřeny prarodičům, starším plnoletým sourozencům, </a:t>
            </a:r>
            <a:r>
              <a:rPr lang="cs-CZ" smtClean="0"/>
              <a:t>sourozencům </a:t>
            </a:r>
            <a:r>
              <a:rPr lang="cs-CZ" dirty="0" smtClean="0"/>
              <a:t>rodičů apod.</a:t>
            </a:r>
          </a:p>
          <a:p>
            <a:r>
              <a:rPr lang="cs-CZ" dirty="0" smtClean="0"/>
              <a:t>Např. ve výkonu trestu rodičů, drogová závislost – léčba rodičů atd.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</TotalTime>
  <Words>407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  Rodina</vt:lpstr>
      <vt:lpstr>Rodina</vt:lpstr>
      <vt:lpstr>Základní znaky rodiny</vt:lpstr>
      <vt:lpstr>Základní funkce rodiny</vt:lpstr>
      <vt:lpstr>Typy rodinné struktury</vt:lpstr>
      <vt:lpstr>Náhradní rodinná výchova </vt:lpstr>
      <vt:lpstr>Osvojení</vt:lpstr>
      <vt:lpstr>Pěstounská péče</vt:lpstr>
      <vt:lpstr>Opatrovnictví</vt:lpstr>
      <vt:lpstr>Použité zdroje:</vt:lpstr>
      <vt:lpstr>Konec prezentace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</dc:title>
  <dc:creator>Renatka</dc:creator>
  <cp:lastModifiedBy>mamadla</cp:lastModifiedBy>
  <cp:revision>11</cp:revision>
  <dcterms:created xsi:type="dcterms:W3CDTF">2011-07-26T17:26:34Z</dcterms:created>
  <dcterms:modified xsi:type="dcterms:W3CDTF">2012-06-25T13:24:18Z</dcterms:modified>
</cp:coreProperties>
</file>