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45CD-7EB6-4320-92EA-10E3F4D0BBE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B6DB02-DC52-4F73-959E-E51BB79B24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45CD-7EB6-4320-92EA-10E3F4D0BBE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DB02-DC52-4F73-959E-E51BB79B24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45CD-7EB6-4320-92EA-10E3F4D0BBE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DB02-DC52-4F73-959E-E51BB79B24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45CD-7EB6-4320-92EA-10E3F4D0BBE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B6DB02-DC52-4F73-959E-E51BB79B24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45CD-7EB6-4320-92EA-10E3F4D0BBE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DB02-DC52-4F73-959E-E51BB79B2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45CD-7EB6-4320-92EA-10E3F4D0BBE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DB02-DC52-4F73-959E-E51BB79B24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45CD-7EB6-4320-92EA-10E3F4D0BBE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8B6DB02-DC52-4F73-959E-E51BB79B2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45CD-7EB6-4320-92EA-10E3F4D0BBE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DB02-DC52-4F73-959E-E51BB79B24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45CD-7EB6-4320-92EA-10E3F4D0BBE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DB02-DC52-4F73-959E-E51BB79B24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45CD-7EB6-4320-92EA-10E3F4D0BBE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DB02-DC52-4F73-959E-E51BB79B24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45CD-7EB6-4320-92EA-10E3F4D0BBE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DB02-DC52-4F73-959E-E51BB79B2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B545CD-7EB6-4320-92EA-10E3F4D0BBE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B6DB02-DC52-4F73-959E-E51BB79B2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2457466"/>
          </a:xfrm>
        </p:spPr>
        <p:txBody>
          <a:bodyPr/>
          <a:lstStyle/>
          <a:p>
            <a:r>
              <a:rPr lang="cs-CZ" dirty="0" smtClean="0"/>
              <a:t>Náboženství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Občanská výchova</a:t>
            </a:r>
          </a:p>
          <a:p>
            <a:r>
              <a:rPr lang="cs-CZ" dirty="0">
                <a:solidFill>
                  <a:schemeClr val="tx1"/>
                </a:solidFill>
              </a:rPr>
              <a:t>7</a:t>
            </a:r>
            <a:r>
              <a:rPr lang="cs-CZ" smtClean="0">
                <a:solidFill>
                  <a:schemeClr val="tx1"/>
                </a:solidFill>
              </a:rPr>
              <a:t>. </a:t>
            </a:r>
            <a:r>
              <a:rPr lang="cs-CZ" dirty="0" smtClean="0">
                <a:solidFill>
                  <a:schemeClr val="tx1"/>
                </a:solidFill>
              </a:rPr>
              <a:t>ročník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Hnutí </a:t>
            </a:r>
            <a:r>
              <a:rPr lang="cs-CZ" dirty="0" err="1" smtClean="0"/>
              <a:t>Hare</a:t>
            </a:r>
            <a:r>
              <a:rPr lang="cs-CZ" dirty="0" smtClean="0"/>
              <a:t> Krišna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-  h</a:t>
            </a:r>
            <a:r>
              <a:rPr lang="cs-CZ" dirty="0" smtClean="0"/>
              <a:t>induisticky orientovaný směr, který jde cestou uctívání</a:t>
            </a:r>
          </a:p>
          <a:p>
            <a:pPr>
              <a:buFontTx/>
              <a:buChar char="-"/>
            </a:pPr>
            <a:r>
              <a:rPr lang="cs-CZ" dirty="0" smtClean="0"/>
              <a:t>členové tohoto hnutí žijí velmi prostým životem, v souladu s přírodou </a:t>
            </a:r>
          </a:p>
          <a:p>
            <a:pPr>
              <a:buFontTx/>
              <a:buChar char="-"/>
            </a:pPr>
            <a:r>
              <a:rPr lang="cs-CZ" dirty="0" smtClean="0"/>
              <a:t>jejich povinností je mnohokrát denně 1728krát předříkávat svoji mantru (svatá slova)</a:t>
            </a:r>
          </a:p>
          <a:p>
            <a:pPr>
              <a:buFontTx/>
              <a:buChar char="-"/>
            </a:pPr>
            <a:r>
              <a:rPr lang="cs-CZ" dirty="0" smtClean="0"/>
              <a:t>vyžadují naprostou poslušnost, mnohdy odevzdání majetku, své členy izolují od jejich bývalého způsobu života, od známých, přátel i rodin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Sektářské rysy některých náboženských skupin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bezvýhradná poslušnost</a:t>
            </a:r>
          </a:p>
          <a:p>
            <a:r>
              <a:rPr lang="cs-CZ" dirty="0" smtClean="0"/>
              <a:t>potlačování svobodného myšlení a úsudku</a:t>
            </a:r>
          </a:p>
          <a:p>
            <a:r>
              <a:rPr lang="cs-CZ" dirty="0" smtClean="0"/>
              <a:t>omezování svobody jedince</a:t>
            </a:r>
          </a:p>
          <a:p>
            <a:r>
              <a:rPr lang="cs-CZ" dirty="0" smtClean="0"/>
              <a:t>upevňování strachu členů (nemohu odejít, budu sám)</a:t>
            </a:r>
          </a:p>
          <a:p>
            <a:r>
              <a:rPr lang="cs-CZ" dirty="0" smtClean="0"/>
              <a:t>izolace od rodiny, přátel</a:t>
            </a:r>
          </a:p>
          <a:p>
            <a:r>
              <a:rPr lang="cs-CZ" dirty="0" smtClean="0"/>
              <a:t>nezájem o vnější společnost</a:t>
            </a:r>
          </a:p>
          <a:p>
            <a:r>
              <a:rPr lang="cs-CZ" smtClean="0"/>
              <a:t>pocit výlučnosti </a:t>
            </a:r>
            <a:r>
              <a:rPr lang="cs-CZ" dirty="0" smtClean="0"/>
              <a:t>rozlišování „My“ a „oni“</a:t>
            </a:r>
          </a:p>
          <a:p>
            <a:pPr>
              <a:buNone/>
            </a:pPr>
            <a:r>
              <a:rPr lang="cs-CZ" b="1" dirty="0" smtClean="0"/>
              <a:t>Fanatismus</a:t>
            </a:r>
            <a:r>
              <a:rPr lang="cs-CZ" dirty="0" smtClean="0"/>
              <a:t> – absolutní přesvědčení o principech vlastní víry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ZOPAKUJME SI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Náboženská</a:t>
            </a:r>
            <a:r>
              <a:rPr lang="cs-CZ" dirty="0" smtClean="0"/>
              <a:t> </a:t>
            </a:r>
            <a:r>
              <a:rPr lang="cs-CZ" b="1" dirty="0" smtClean="0"/>
              <a:t>společnost</a:t>
            </a:r>
            <a:r>
              <a:rPr lang="cs-CZ" dirty="0" smtClean="0"/>
              <a:t> – organizované seskupení lidí hlásících se k některému náboženství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Mezi nejpočetnější náboženství patří </a:t>
            </a:r>
          </a:p>
          <a:p>
            <a:r>
              <a:rPr lang="cs-CZ" b="1" dirty="0" smtClean="0"/>
              <a:t>Islám</a:t>
            </a:r>
          </a:p>
          <a:p>
            <a:r>
              <a:rPr lang="cs-CZ" b="1" dirty="0" smtClean="0"/>
              <a:t>Křesťanství</a:t>
            </a:r>
          </a:p>
          <a:p>
            <a:r>
              <a:rPr lang="cs-CZ" b="1" dirty="0" smtClean="0"/>
              <a:t>Buddhismus</a:t>
            </a:r>
          </a:p>
          <a:p>
            <a:r>
              <a:rPr lang="cs-CZ" b="1" dirty="0" smtClean="0"/>
              <a:t>Hinduismus</a:t>
            </a:r>
          </a:p>
          <a:p>
            <a:endParaRPr lang="cs-CZ" dirty="0" smtClean="0"/>
          </a:p>
          <a:p>
            <a:r>
              <a:rPr lang="cs-CZ" dirty="0" smtClean="0"/>
              <a:t>Zkoumáním a srovnáváním </a:t>
            </a:r>
            <a:r>
              <a:rPr lang="cs-CZ" dirty="0" err="1" smtClean="0"/>
              <a:t>náb</a:t>
            </a:r>
            <a:r>
              <a:rPr lang="cs-CZ" dirty="0" smtClean="0"/>
              <a:t>. směrů se zabývá </a:t>
            </a:r>
            <a:r>
              <a:rPr lang="cs-CZ" b="1" dirty="0" smtClean="0"/>
              <a:t>religionistika</a:t>
            </a:r>
            <a:endParaRPr lang="cs-CZ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V. Dudák, Občanská nauka: SPN, Praha 2007, ISBN 80-7235-237-7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04964"/>
          </a:xfrm>
        </p:spPr>
        <p:txBody>
          <a:bodyPr/>
          <a:lstStyle/>
          <a:p>
            <a:pPr algn="ctr"/>
            <a:r>
              <a:rPr lang="cs-CZ" dirty="0" smtClean="0"/>
              <a:t>Konec prezentace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600" dirty="0" smtClean="0"/>
              <a:t>Děkuji za pozornost</a:t>
            </a:r>
          </a:p>
          <a:p>
            <a:pPr algn="ctr">
              <a:buNone/>
            </a:pPr>
            <a:endParaRPr lang="cs-CZ" sz="1700" dirty="0" smtClean="0"/>
          </a:p>
          <a:p>
            <a:pPr algn="ctr">
              <a:buNone/>
            </a:pPr>
            <a:endParaRPr lang="cs-CZ" sz="1700" dirty="0" smtClean="0"/>
          </a:p>
          <a:p>
            <a:pPr algn="ctr">
              <a:buNone/>
            </a:pPr>
            <a:r>
              <a:rPr lang="cs-CZ" sz="1700" dirty="0" smtClean="0"/>
              <a:t>Autorem materiálu je Mgr. Renata </a:t>
            </a:r>
            <a:r>
              <a:rPr lang="cs-CZ" sz="1700" dirty="0" err="1" smtClean="0"/>
              <a:t>Jindráková</a:t>
            </a:r>
            <a:r>
              <a:rPr lang="cs-CZ" sz="1700" dirty="0" smtClean="0"/>
              <a:t>,</a:t>
            </a:r>
          </a:p>
          <a:p>
            <a:pPr algn="ctr">
              <a:buNone/>
            </a:pPr>
            <a:r>
              <a:rPr lang="cs-CZ" sz="1700" dirty="0" smtClean="0"/>
              <a:t>ZŠ Dobříš, Komenského nám. 35, okres Příbram</a:t>
            </a:r>
          </a:p>
          <a:p>
            <a:pPr algn="ctr">
              <a:buNone/>
            </a:pPr>
            <a:r>
              <a:rPr lang="cs-CZ" sz="1700" dirty="0" smtClean="0"/>
              <a:t>Inovace školy – Dobříš, </a:t>
            </a:r>
            <a:r>
              <a:rPr lang="cs-CZ" sz="1700" dirty="0" err="1" smtClean="0"/>
              <a:t>EUpenizeskolam.cz</a:t>
            </a:r>
            <a:endParaRPr lang="cs-CZ" sz="1700" dirty="0" smtClean="0"/>
          </a:p>
          <a:p>
            <a:pPr algn="ctr">
              <a:buNone/>
            </a:pPr>
            <a:endParaRPr lang="cs-CZ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	Chápeme jako vztah člověka k vyšší moci, která člověka přesahuje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Náboženství může být:</a:t>
            </a:r>
          </a:p>
          <a:p>
            <a:pPr>
              <a:buFontTx/>
              <a:buChar char="-"/>
            </a:pPr>
            <a:r>
              <a:rPr lang="cs-CZ" dirty="0" smtClean="0"/>
              <a:t>monoteistické (uznává jediného boha)</a:t>
            </a:r>
          </a:p>
          <a:p>
            <a:pPr>
              <a:buFontTx/>
              <a:buChar char="-"/>
            </a:pPr>
            <a:r>
              <a:rPr lang="cs-CZ" dirty="0" smtClean="0"/>
              <a:t> polyteistické (uznává více bohů, každý z nich má na starost jinou oblast, bůh války, plodnosti apod.) </a:t>
            </a:r>
          </a:p>
          <a:p>
            <a:pPr>
              <a:buFontTx/>
              <a:buChar char="-"/>
            </a:pPr>
            <a:r>
              <a:rPr lang="cs-CZ" dirty="0" smtClean="0"/>
              <a:t>panteistické (ztotožňuje boha a přírodu)</a:t>
            </a:r>
          </a:p>
          <a:p>
            <a:pPr>
              <a:buFontTx/>
              <a:buChar char="-"/>
            </a:pPr>
            <a:r>
              <a:rPr lang="cs-CZ" dirty="0" smtClean="0"/>
              <a:t>ateismus (popírá existenci boha)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Křesťanství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v</a:t>
            </a:r>
            <a:r>
              <a:rPr lang="cs-CZ" dirty="0" smtClean="0"/>
              <a:t>zniklo v 1. století na území dnešního státu Izrael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monoteistické náboženství vyznává jednoho Boha ve třech podobách Otec, Syn a Duch svatý (svatá Trojice)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ěří v posmrtný život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ákladní knihou je bible (dvě části Starý a Nový zákon)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Judaismus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monoteistické </a:t>
            </a:r>
            <a:r>
              <a:rPr lang="cs-CZ" dirty="0" err="1" smtClean="0"/>
              <a:t>nábož</a:t>
            </a:r>
            <a:r>
              <a:rPr lang="cs-CZ" dirty="0" smtClean="0"/>
              <a:t>. vzniklo ve 2. tisíciletí př. n . l.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víra v jediného Boha – </a:t>
            </a:r>
            <a:r>
              <a:rPr lang="cs-CZ" dirty="0" err="1" smtClean="0"/>
              <a:t>Jahle</a:t>
            </a:r>
            <a:r>
              <a:rPr lang="cs-CZ" dirty="0" smtClean="0"/>
              <a:t>, jehož jméno se nesmí </a:t>
            </a:r>
          </a:p>
          <a:p>
            <a:pPr>
              <a:buNone/>
            </a:pPr>
            <a:r>
              <a:rPr lang="cs-CZ" dirty="0" smtClean="0"/>
              <a:t>   vyslovovat, proto židé vyslovují zkratky </a:t>
            </a:r>
            <a:r>
              <a:rPr lang="cs-CZ" dirty="0" err="1" smtClean="0"/>
              <a:t>adonai</a:t>
            </a:r>
            <a:r>
              <a:rPr lang="cs-CZ" dirty="0" smtClean="0"/>
              <a:t> nebo hašem</a:t>
            </a:r>
          </a:p>
          <a:p>
            <a:r>
              <a:rPr lang="cs-CZ" dirty="0" smtClean="0"/>
              <a:t>přísné plnění a dodržování náboženských povinností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hebrejská bible obsahuje  Zákon, pět knih Mojžíšových (tóra) – mýty o stvoření světa, o potopě světa atd.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Islám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jde o nejmladší velké monoteistické náboženství, které </a:t>
            </a:r>
            <a:r>
              <a:rPr lang="cs-CZ" dirty="0" err="1" smtClean="0"/>
              <a:t>vziklo</a:t>
            </a:r>
            <a:r>
              <a:rPr lang="cs-CZ" dirty="0" smtClean="0"/>
              <a:t> v roce 622 n. l.</a:t>
            </a:r>
          </a:p>
          <a:p>
            <a:r>
              <a:rPr lang="cs-CZ" dirty="0" smtClean="0"/>
              <a:t>jeho zakladatelem byl prorok </a:t>
            </a:r>
            <a:r>
              <a:rPr lang="cs-CZ" dirty="0" err="1" smtClean="0"/>
              <a:t>Muhammad</a:t>
            </a:r>
            <a:r>
              <a:rPr lang="cs-CZ" dirty="0" smtClean="0"/>
              <a:t> (Mohamed)</a:t>
            </a:r>
          </a:p>
          <a:p>
            <a:r>
              <a:rPr lang="cs-CZ" dirty="0" smtClean="0"/>
              <a:t>posvátná kniha islámu se nazývá korán (zachycuje zjevení proroka </a:t>
            </a:r>
            <a:r>
              <a:rPr lang="cs-CZ" dirty="0" err="1" smtClean="0"/>
              <a:t>Muhammada</a:t>
            </a:r>
            <a:r>
              <a:rPr lang="cs-CZ" dirty="0" smtClean="0"/>
              <a:t>, rozdělen do 114 kapitol súr)</a:t>
            </a:r>
          </a:p>
          <a:p>
            <a:r>
              <a:rPr lang="cs-CZ" dirty="0" smtClean="0"/>
              <a:t>Muslimové – tak se označují stoupenci islámu věří v jediného Boha – Alláha</a:t>
            </a:r>
          </a:p>
          <a:p>
            <a:r>
              <a:rPr lang="cs-CZ" dirty="0" smtClean="0"/>
              <a:t>Islám vyžaduje povinnost pětkrát denně vykonávat modlitbu, pronášenou čelem k Mekce 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Buddhismus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zakladatelem je </a:t>
            </a:r>
            <a:r>
              <a:rPr lang="cs-CZ" dirty="0" err="1" smtClean="0"/>
              <a:t>Siddhárta</a:t>
            </a:r>
            <a:r>
              <a:rPr lang="cs-CZ" dirty="0" smtClean="0"/>
              <a:t> </a:t>
            </a:r>
            <a:r>
              <a:rPr lang="cs-CZ" dirty="0" err="1" smtClean="0"/>
              <a:t>Gautama</a:t>
            </a:r>
            <a:r>
              <a:rPr lang="cs-CZ" dirty="0" smtClean="0"/>
              <a:t> nazývaný Buddha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každý člověk se může sám, bez bohů oprostit od starostí i radostí každodenního života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tak bude vyřazen z koloběhu převtělování a dosáhne stavu blaženosti, který se nazývá NIRVÁNA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vzorem je Buddhův život, jedinec dosáhne vysvobození, jestliže se „zbaví strachu o život“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Hinduismus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438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široký </a:t>
            </a:r>
            <a:r>
              <a:rPr lang="cs-CZ" dirty="0" err="1" smtClean="0"/>
              <a:t>náb</a:t>
            </a:r>
            <a:r>
              <a:rPr lang="cs-CZ" dirty="0" smtClean="0"/>
              <a:t>. proud vznikl v Indii v 1. tisíciletí př. n. l.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 založen na učení o nerovnosti lidí před bohem, a o božském původu rozdělení společnosti na kasty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vyžaduje přesné dodržování povinností a rituálů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většina hinduistů věří v reinkarnaci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náboženské směry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 20. století vznikla řada nových náboženských hnutí</a:t>
            </a:r>
          </a:p>
          <a:p>
            <a:endParaRPr lang="cs-CZ" dirty="0" smtClean="0"/>
          </a:p>
          <a:p>
            <a:r>
              <a:rPr lang="cs-CZ" b="1" dirty="0" smtClean="0"/>
              <a:t>Svědci</a:t>
            </a:r>
            <a:r>
              <a:rPr lang="cs-CZ" dirty="0" smtClean="0"/>
              <a:t> </a:t>
            </a:r>
            <a:r>
              <a:rPr lang="cs-CZ" b="1" dirty="0" smtClean="0"/>
              <a:t>Jehovovi </a:t>
            </a:r>
          </a:p>
          <a:p>
            <a:r>
              <a:rPr lang="cs-CZ" dirty="0" smtClean="0"/>
              <a:t>vychází z bible, avšak křesťanské svátky a tradice odmítají</a:t>
            </a:r>
          </a:p>
          <a:p>
            <a:r>
              <a:rPr lang="cs-CZ" dirty="0" smtClean="0"/>
              <a:t>jsou přesvědčeni, že žijeme v „posledních dnech“ a konec světa očekávají každým dnem</a:t>
            </a:r>
          </a:p>
          <a:p>
            <a:r>
              <a:rPr lang="cs-CZ" dirty="0" smtClean="0"/>
              <a:t>cílem jejich života je žít tak, aby mohli být vyvolenými, kteří jediný budou vzkříšeni Jehovou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alternativní náboženství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Mormoni</a:t>
            </a:r>
          </a:p>
          <a:p>
            <a:r>
              <a:rPr lang="cs-CZ" dirty="0" smtClean="0"/>
              <a:t>církev vznikla v USA v 2. polovině 19. století </a:t>
            </a:r>
          </a:p>
          <a:p>
            <a:r>
              <a:rPr lang="cs-CZ" dirty="0" smtClean="0"/>
              <a:t>Mormoni jsou neustále připraveni na soudný den</a:t>
            </a:r>
          </a:p>
          <a:p>
            <a:r>
              <a:rPr lang="cs-CZ" dirty="0" smtClean="0"/>
              <a:t>v jejich rodinách jsou stále tak velké zásoby trvanlivých potravin, vody, a dalších věcí, aby dokázali přežít</a:t>
            </a:r>
          </a:p>
          <a:p>
            <a:r>
              <a:rPr lang="cs-CZ" dirty="0" smtClean="0"/>
              <a:t>jsou velmi pracovití a část </a:t>
            </a:r>
            <a:r>
              <a:rPr lang="cs-CZ" dirty="0" err="1" smtClean="0"/>
              <a:t>výděku</a:t>
            </a:r>
            <a:r>
              <a:rPr lang="cs-CZ" dirty="0" smtClean="0"/>
              <a:t> odvádějí do společné pokladny, proto tato církev patří mezi nejbohatší na světě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108</TotalTime>
  <Words>591</Words>
  <Application>Microsoft Office PowerPoint</Application>
  <PresentationFormat>Předvádění na obrazovce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Cesta</vt:lpstr>
      <vt:lpstr>Náboženství</vt:lpstr>
      <vt:lpstr>Náboženství</vt:lpstr>
      <vt:lpstr>Křesťanství</vt:lpstr>
      <vt:lpstr>Judaismus</vt:lpstr>
      <vt:lpstr>Islám</vt:lpstr>
      <vt:lpstr>Buddhismus</vt:lpstr>
      <vt:lpstr>Hinduismus</vt:lpstr>
      <vt:lpstr>Další náboženské směry</vt:lpstr>
      <vt:lpstr>Další alternativní náboženství</vt:lpstr>
      <vt:lpstr>Hnutí Hare Krišna</vt:lpstr>
      <vt:lpstr>Sektářské rysy některých náboženských skupin</vt:lpstr>
      <vt:lpstr>ZOPAKUJME SI</vt:lpstr>
      <vt:lpstr>Použité zdroje:</vt:lpstr>
      <vt:lpstr>Konec prezentace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Náboženství</dc:title>
  <dc:creator>Renatka</dc:creator>
  <cp:lastModifiedBy>mamadla</cp:lastModifiedBy>
  <cp:revision>22</cp:revision>
  <dcterms:created xsi:type="dcterms:W3CDTF">2011-06-03T17:45:37Z</dcterms:created>
  <dcterms:modified xsi:type="dcterms:W3CDTF">2012-06-25T13:37:48Z</dcterms:modified>
</cp:coreProperties>
</file>