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32B1E8-2216-40B6-BA19-A60ED129715F}" type="datetimeFigureOut">
              <a:rPr lang="cs-CZ" smtClean="0"/>
              <a:pPr/>
              <a:t>13.6.2012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50612D-4FFF-4443-8A76-17C876353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/>
          <a:lstStyle/>
          <a:p>
            <a:r>
              <a:rPr lang="cs-CZ" dirty="0" smtClean="0"/>
              <a:t>MINISTERSTVA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536174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Občanská </a:t>
            </a:r>
            <a:r>
              <a:rPr lang="cs-CZ" sz="4000" smtClean="0">
                <a:solidFill>
                  <a:schemeClr val="tx1"/>
                </a:solidFill>
              </a:rPr>
              <a:t>výchova 9. </a:t>
            </a:r>
            <a:r>
              <a:rPr lang="cs-CZ" sz="4000" dirty="0" smtClean="0">
                <a:solidFill>
                  <a:schemeClr val="tx1"/>
                </a:solidFill>
              </a:rPr>
              <a:t>ročník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Do jeho kompetence spadají všechny typy a stupně škol na území republiky, sport i jeho reprezentace. 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MINISTERSVO ŠKOLSTVÍ, MLÁDEŽE A TĚLOVÝCHOVY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Stará se o výrobu potravin, rozvoj zemědělského a lesního hospodářství, </a:t>
            </a:r>
            <a:r>
              <a:rPr lang="cs-CZ" sz="4000" smtClean="0"/>
              <a:t>myslivost, rybářství</a:t>
            </a:r>
            <a:r>
              <a:rPr lang="cs-CZ" sz="4000" dirty="0" smtClean="0"/>
              <a:t>, veterinární péči a ochranu zvířat před týráním.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MINISTERSTVO ZEMĚDĚLSTVÍ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Zajišťuje rozvoj průmyslové výroby, domácího i zahraničního obchodu a energetiky.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MINISTERSTVO PRŮMYSLU A OBCHODU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Do tohoto resortu spadá ochrana životního prostředí a zemědělského půdního fondu.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MINISTERSTVO ŽIVOTNÍHO PROSTŘEDÍ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Spravuje divadla, galerie, muzea, knihovny a státní kulturní zařízení, stará se o ochranu historických památek.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MINISTERSTVO KULTURY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V. Dudák, Občanská nauka: SPN, Praha 2007, ISBN 80-7235-237-7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zdroje: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Děkuji za pozornost</a:t>
            </a:r>
          </a:p>
          <a:p>
            <a:pPr algn="ctr">
              <a:buNone/>
            </a:pPr>
            <a:endParaRPr lang="cs-CZ" sz="1900" dirty="0" smtClean="0"/>
          </a:p>
          <a:p>
            <a:pPr algn="ctr">
              <a:buNone/>
            </a:pPr>
            <a:r>
              <a:rPr lang="cs-CZ" sz="1900" dirty="0" smtClean="0"/>
              <a:t>Autorem materiálu je Mgr. Renata </a:t>
            </a:r>
            <a:r>
              <a:rPr lang="cs-CZ" sz="1900" dirty="0" err="1" smtClean="0"/>
              <a:t>Jindráková</a:t>
            </a:r>
            <a:r>
              <a:rPr lang="cs-CZ" sz="1900" dirty="0" smtClean="0"/>
              <a:t>,</a:t>
            </a:r>
          </a:p>
          <a:p>
            <a:pPr algn="ctr">
              <a:buNone/>
            </a:pPr>
            <a:r>
              <a:rPr lang="cs-CZ" sz="1900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sz="1900" dirty="0" smtClean="0"/>
              <a:t>Inovace školy – Dobříš, </a:t>
            </a:r>
            <a:r>
              <a:rPr lang="cs-CZ" sz="1900" dirty="0" err="1" smtClean="0"/>
              <a:t>EUpenizeskolam.cz</a:t>
            </a:r>
            <a:endParaRPr lang="cs-CZ" sz="1900" dirty="0" smtClean="0"/>
          </a:p>
          <a:p>
            <a:pPr algn="ctr">
              <a:buNone/>
            </a:pP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KONEC PREZENTACE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     Má na starosti pojišťovny, oběživo, hospodaření s devizami, státní rozpočet, státní finanční kontrolu, daně, poplatky, clo.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MINISTERSTVO FINANCÍ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Stará se o bezpečnost ve státě, o policejní složky, vedení matriky, archivnictví.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MINISTERSTVO VNITRA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Navazuje spolupráci s ostatními státy, uzavírá mezinárodní smlouvy, řídí diplomatický sbor.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MISTERSTVO ZAHRANIČNÍCH VĚCÍ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000" dirty="0" smtClean="0"/>
              <a:t>	Zajišťuje obranu státu, bojovou připravenost armády, organizuje civilní ochranu.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MINISTERSTVO OBRANY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Zabezpečuje organizaci péče o zdraví občanů státu, spravuje některé nemocnice a hygienické stanice.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MINISTERSTVO ZDRAVOTNICTVÍ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Zajišťuje sociální péči našich občanů, důchodové zabezpečení, pečuje o rodinu a děti, zabývá se pracovními vztahy.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MINISTERSTVO PRÁCE A SOCIÁLNÍCH VĚCÍ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Má na starosti soudy, advokacii, notářství, státní zastupitelstva a věznice.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MINISTERSTVO SPRAVEDLNOSTI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	</a:t>
            </a:r>
          </a:p>
          <a:p>
            <a:pPr algn="ctr">
              <a:buNone/>
            </a:pPr>
            <a:r>
              <a:rPr lang="cs-CZ" sz="4000" dirty="0" smtClean="0"/>
              <a:t>Stará se o všechny druhy osobní i nákladní dopravy ve státě. 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MINISTERSTVO DOPRAVY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</TotalTime>
  <Words>126</Words>
  <Application>Microsoft Office PowerPoint</Application>
  <PresentationFormat>Předvádění na obrazovce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MINISTERSTVA ČR</vt:lpstr>
      <vt:lpstr>MINISTERSTVO FINANCÍ</vt:lpstr>
      <vt:lpstr>MINISTERSTVO VNITRA</vt:lpstr>
      <vt:lpstr>MISTERSTVO ZAHRANIČNÍCH VĚCÍ</vt:lpstr>
      <vt:lpstr>MINISTERSTVO OBRANY</vt:lpstr>
      <vt:lpstr>MINISTERSTVO ZDRAVOTNICTVÍ</vt:lpstr>
      <vt:lpstr>MINISTERSTVO PRÁCE A SOCIÁLNÍCH VĚCÍ</vt:lpstr>
      <vt:lpstr>MINISTERSTVO SPRAVEDLNOSTI</vt:lpstr>
      <vt:lpstr>MINISTERSTVO DOPRAVY</vt:lpstr>
      <vt:lpstr>MINISTERSVO ŠKOLSTVÍ, MLÁDEŽE A TĚLOVÝCHOVY</vt:lpstr>
      <vt:lpstr>MINISTERSTVO ZEMĚDĚLSTVÍ</vt:lpstr>
      <vt:lpstr>MINISTERSTVO PRŮMYSLU A OBCHODU</vt:lpstr>
      <vt:lpstr>MINISTERSTVO ŽIVOTNÍHO PROSTŘEDÍ</vt:lpstr>
      <vt:lpstr>MINISTERSTVO KULTURY</vt:lpstr>
      <vt:lpstr>Použité zdroje:</vt:lpstr>
      <vt:lpstr>   KONEC PREZENTACE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MINISTERSTVA</dc:title>
  <dc:creator>Renatka</dc:creator>
  <cp:lastModifiedBy>Renatka</cp:lastModifiedBy>
  <cp:revision>22</cp:revision>
  <dcterms:created xsi:type="dcterms:W3CDTF">2011-05-28T10:07:46Z</dcterms:created>
  <dcterms:modified xsi:type="dcterms:W3CDTF">2012-06-13T18:43:30Z</dcterms:modified>
</cp:coreProperties>
</file>