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3385018-5B40-4CF6-BBA5-11DA5965EC1B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AEF8C8-351C-4435-AD35-D664D70200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121444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ETAPY LIDSKÉHO ŽIVOTA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264320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Občanská výchova </a:t>
            </a:r>
            <a:endParaRPr lang="cs-CZ" sz="3200" dirty="0" smtClean="0">
              <a:solidFill>
                <a:schemeClr val="tx1"/>
              </a:solidFill>
            </a:endParaRPr>
          </a:p>
          <a:p>
            <a:pPr algn="ctr"/>
            <a:endParaRPr lang="cs-CZ" sz="3200" dirty="0" smtClean="0">
              <a:solidFill>
                <a:schemeClr val="tx1"/>
              </a:solidFill>
            </a:endParaRPr>
          </a:p>
          <a:p>
            <a:pPr algn="ctr"/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volně navazující etapa po pubertě</a:t>
            </a:r>
          </a:p>
          <a:p>
            <a:r>
              <a:rPr lang="cs-CZ" dirty="0" smtClean="0"/>
              <a:t>zhruba od 15 – do 20 let</a:t>
            </a:r>
          </a:p>
          <a:p>
            <a:r>
              <a:rPr lang="cs-CZ" dirty="0" smtClean="0"/>
              <a:t>dokončený tělesný růst, </a:t>
            </a:r>
            <a:r>
              <a:rPr lang="cs-CZ" dirty="0" err="1" smtClean="0"/>
              <a:t>dozrávájí</a:t>
            </a:r>
            <a:r>
              <a:rPr lang="cs-CZ" dirty="0" smtClean="0"/>
              <a:t> rozumové schopnosti</a:t>
            </a:r>
          </a:p>
          <a:p>
            <a:r>
              <a:rPr lang="cs-CZ" dirty="0" smtClean="0"/>
              <a:t>označováni jako mladiství, dorost, teenageři</a:t>
            </a:r>
          </a:p>
          <a:p>
            <a:r>
              <a:rPr lang="cs-CZ" dirty="0" smtClean="0"/>
              <a:t>období, které poskytuje prostor, aby se jedinec připravil na dospělost v oblasti psychické, biologické a sociální</a:t>
            </a:r>
          </a:p>
          <a:p>
            <a:r>
              <a:rPr lang="cs-CZ" dirty="0" smtClean="0"/>
              <a:t>dospívání končí tehdy, když je člověk schopen zvládnout všechny role dospělého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dlouhá životní etapa, trvající zhruba od 20 do 65 let</a:t>
            </a:r>
          </a:p>
          <a:p>
            <a:r>
              <a:rPr lang="cs-CZ" dirty="0" smtClean="0"/>
              <a:t>člověk nabývá zkušenosti, dosahuje realistického pohledu na svět, objevuje trvalé hodnoty života</a:t>
            </a:r>
          </a:p>
          <a:p>
            <a:r>
              <a:rPr lang="cs-CZ" dirty="0" smtClean="0"/>
              <a:t>zakládá rodinu, stává se rodičem, později prarodičem</a:t>
            </a:r>
          </a:p>
          <a:p>
            <a:r>
              <a:rPr lang="cs-CZ" dirty="0" smtClean="0"/>
              <a:t>přebírá plnou zodpovědnost za svůj život</a:t>
            </a:r>
          </a:p>
          <a:p>
            <a:r>
              <a:rPr lang="cs-CZ" dirty="0" smtClean="0"/>
              <a:t>na konci dospělosti se pracovní i životní tempo zmírňuje, rodiče zůstávají většinou sami, děti odcházejí a zakládají vlastní rodiny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Dospělost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zhruba od 65 let výše</a:t>
            </a:r>
          </a:p>
          <a:p>
            <a:r>
              <a:rPr lang="cs-CZ" dirty="0" smtClean="0"/>
              <a:t>dochází k úbytku sil i zdraví, zhoršuje se smyslové vnímání a paměť</a:t>
            </a:r>
          </a:p>
          <a:p>
            <a:r>
              <a:rPr lang="cs-CZ" dirty="0" smtClean="0"/>
              <a:t>mění se citové prožívání</a:t>
            </a:r>
          </a:p>
          <a:p>
            <a:r>
              <a:rPr lang="cs-CZ" dirty="0" smtClean="0"/>
              <a:t>stáří znamená i přípravu na smrt, která je součástí plynutí života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V. Dudák, Občanská nauka: SPN, Praha 2007, ISBN 80-7235-237-7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357562"/>
            <a:ext cx="7772400" cy="29979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dirty="0" smtClean="0"/>
              <a:t>Autorem materiálu je Mgr. Renata </a:t>
            </a:r>
            <a:r>
              <a:rPr lang="cs-CZ" sz="2000" dirty="0" err="1" smtClean="0"/>
              <a:t>Jindráková</a:t>
            </a:r>
            <a:r>
              <a:rPr lang="cs-CZ" sz="2000" dirty="0" smtClean="0"/>
              <a:t>,</a:t>
            </a:r>
          </a:p>
          <a:p>
            <a:pPr algn="ctr">
              <a:buNone/>
            </a:pPr>
            <a:r>
              <a:rPr lang="cs-CZ" sz="20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2000" dirty="0" smtClean="0"/>
              <a:t>Inovace školy – Dobříš, </a:t>
            </a:r>
            <a:r>
              <a:rPr lang="cs-CZ" sz="2000" dirty="0" err="1" smtClean="0"/>
              <a:t>EUpenizeskolam.cz</a:t>
            </a:r>
            <a:endParaRPr lang="cs-CZ" sz="2000" dirty="0" smtClean="0"/>
          </a:p>
          <a:p>
            <a:pPr algn="ctr"/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571612"/>
            <a:ext cx="7772400" cy="1357322"/>
          </a:xfrm>
        </p:spPr>
        <p:txBody>
          <a:bodyPr/>
          <a:lstStyle/>
          <a:p>
            <a:pPr algn="ctr"/>
            <a:r>
              <a:rPr lang="cs-CZ" dirty="0" smtClean="0"/>
              <a:t>Konec prezentace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trvá od početí do narození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devět kalendářních měsíců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tomto období získává jedinec schopnost aktivního kontaktu s matkou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Období před narozením - prenatální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začíná porodem a trvá přibližně jeden měsíc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novorozenec si zvyká na podmínky v novém prostředí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ze smyslových orgánů je nejvíce vyvinut hmat, čich, zrak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postupně rozlišuje nejbližší osoby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novorozence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jednoho roku věku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období rychlého tělesného růstu, duševního vývoje i velkého rozvoje pohyblivosti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kojenec rozvijí sociální kontakty s blízkými osobami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objevuje se úsměv a později smích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kojence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trvá od jednoho do tří let života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objevuje dvě důležité funkce – chůze a řeč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typické otázky: Co to je? Proč to je?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napodobuje co vidí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utváří si vazby k členům rodiny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typickou činností je hra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batolete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trvá </a:t>
            </a:r>
            <a:r>
              <a:rPr lang="cs-CZ" dirty="0" smtClean="0"/>
              <a:t>přibližně od tří do šesti let</a:t>
            </a:r>
          </a:p>
          <a:p>
            <a:r>
              <a:rPr lang="cs-CZ" dirty="0" smtClean="0"/>
              <a:t>hlavní potřeba dítěte je aktivita a sebepoznání</a:t>
            </a:r>
          </a:p>
          <a:p>
            <a:r>
              <a:rPr lang="cs-CZ" dirty="0" smtClean="0"/>
              <a:t>tělesný a pohybový vývoj se stále zdokonaluje</a:t>
            </a:r>
          </a:p>
          <a:p>
            <a:r>
              <a:rPr lang="cs-CZ" dirty="0" smtClean="0"/>
              <a:t>ovládá základní hygienické návyky</a:t>
            </a:r>
          </a:p>
          <a:p>
            <a:r>
              <a:rPr lang="cs-CZ" dirty="0" smtClean="0"/>
              <a:t>potřeba jistoty a bezpečí v rodině</a:t>
            </a:r>
          </a:p>
          <a:p>
            <a:r>
              <a:rPr lang="cs-CZ" dirty="0" smtClean="0"/>
              <a:t>touží po kontaktu s dětmi stejného věku</a:t>
            </a:r>
          </a:p>
          <a:p>
            <a:r>
              <a:rPr lang="cs-CZ" dirty="0" smtClean="0"/>
              <a:t>bohatá fantazie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6 – 11 let</a:t>
            </a:r>
          </a:p>
          <a:p>
            <a:r>
              <a:rPr lang="cs-CZ" dirty="0" smtClean="0"/>
              <a:t>dítě získává roli školáka</a:t>
            </a:r>
          </a:p>
          <a:p>
            <a:r>
              <a:rPr lang="cs-CZ" dirty="0" smtClean="0"/>
              <a:t>vstupuje do života školní práce a povinnosti spojené se školní docházkou</a:t>
            </a:r>
          </a:p>
          <a:p>
            <a:r>
              <a:rPr lang="cs-CZ" dirty="0" smtClean="0"/>
              <a:t>školní zralost – jde o připravenost na školní docházku po stránce tělesné, rozumové, citové i sociální</a:t>
            </a:r>
          </a:p>
          <a:p>
            <a:r>
              <a:rPr lang="cs-CZ" dirty="0" smtClean="0"/>
              <a:t>kamarádské party (chlapci i děvčata dohromady)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11 – 20 let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přechodná doba mezi dětstvím a dospělostí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dělí se na dva menší úseky: pubertu a adolescenci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dospívání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velmi individuální, začíná většinou mezi 11 a 12 rokem a končí kolem 15 roku</a:t>
            </a:r>
          </a:p>
          <a:p>
            <a:r>
              <a:rPr lang="cs-CZ" dirty="0" smtClean="0"/>
              <a:t>období nejdramatičtější a nejdynamičtější</a:t>
            </a:r>
          </a:p>
          <a:p>
            <a:r>
              <a:rPr lang="cs-CZ" dirty="0" smtClean="0"/>
              <a:t>dochází k změnám tělesným, duševním i sociálním</a:t>
            </a:r>
          </a:p>
          <a:p>
            <a:r>
              <a:rPr lang="cs-CZ" dirty="0" smtClean="0"/>
              <a:t>objevují se známky pohlavního dospívání</a:t>
            </a:r>
          </a:p>
          <a:p>
            <a:r>
              <a:rPr lang="cs-CZ" dirty="0" smtClean="0"/>
              <a:t>narůstá zájem o sexuální experimentování</a:t>
            </a:r>
          </a:p>
          <a:p>
            <a:r>
              <a:rPr lang="cs-CZ" dirty="0" smtClean="0"/>
              <a:t>mění se citové prožívání</a:t>
            </a:r>
          </a:p>
          <a:p>
            <a:r>
              <a:rPr lang="cs-CZ" dirty="0" smtClean="0"/>
              <a:t>období vzdoru, velmi kritičtí vůči dospělým a jejich názorům, odmlouvání</a:t>
            </a:r>
          </a:p>
          <a:p>
            <a:r>
              <a:rPr lang="cs-CZ" dirty="0" smtClean="0"/>
              <a:t>první lásky, první zamilovanost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Puberta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</TotalTime>
  <Words>502</Words>
  <Application>Microsoft Office PowerPoint</Application>
  <PresentationFormat>Předvádění na obrazovce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Vlnění</vt:lpstr>
      <vt:lpstr>ETAPY LIDSKÉHO ŽIVOTA</vt:lpstr>
      <vt:lpstr>Období před narozením - prenatální</vt:lpstr>
      <vt:lpstr>Období novorozence</vt:lpstr>
      <vt:lpstr>Období kojence</vt:lpstr>
      <vt:lpstr>Období batolete</vt:lpstr>
      <vt:lpstr>Předškolní věk</vt:lpstr>
      <vt:lpstr>Mladší školní věk</vt:lpstr>
      <vt:lpstr>Období dospívání</vt:lpstr>
      <vt:lpstr>Puberta</vt:lpstr>
      <vt:lpstr>Adolescence</vt:lpstr>
      <vt:lpstr>Dospělost</vt:lpstr>
      <vt:lpstr>Stáří</vt:lpstr>
      <vt:lpstr>Použitá literatura</vt:lpstr>
      <vt:lpstr>Konec prezentace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ETAPY LIDSKÉHO ŽIVOTA</dc:title>
  <dc:creator>Renatka</dc:creator>
  <cp:lastModifiedBy>mamadla</cp:lastModifiedBy>
  <cp:revision>16</cp:revision>
  <dcterms:created xsi:type="dcterms:W3CDTF">2011-06-05T09:52:23Z</dcterms:created>
  <dcterms:modified xsi:type="dcterms:W3CDTF">2012-06-25T13:33:25Z</dcterms:modified>
</cp:coreProperties>
</file>