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4C248DA-05DF-4FA5-B45B-64EC7F3E6B09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35C7D7-7EB3-4F3F-B4A6-1E466671795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Občanská výchova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9. </a:t>
            </a:r>
            <a:r>
              <a:rPr lang="cs-CZ" dirty="0" smtClean="0"/>
              <a:t>ročník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4000" dirty="0" smtClean="0"/>
          </a:p>
          <a:p>
            <a:r>
              <a:rPr lang="cs-CZ" sz="4000" dirty="0" smtClean="0"/>
              <a:t>EKONOMICKÉ VÝRAZY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Dočasně poskytnuté peněžní prostředky, ze kterých se platí úroky.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Jedná se o poplatek za půjčení peněz nebo výnos z uložených peněz.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LOBBY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	</a:t>
            </a:r>
            <a:r>
              <a:rPr lang="cs-CZ" sz="4000" dirty="0" smtClean="0"/>
              <a:t>Nátlak na zákonodárce, ministry a orgány výkonné moci za účelem ovlivňování jejich rozhodnutí ve vlastní či jiný prospěch.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Děkuji za pozornost</a:t>
            </a:r>
          </a:p>
          <a:p>
            <a:pPr algn="ctr">
              <a:buNone/>
            </a:pPr>
            <a:endParaRPr lang="cs-CZ" sz="1600" dirty="0" smtClean="0"/>
          </a:p>
          <a:p>
            <a:pPr algn="ctr">
              <a:buNone/>
            </a:pPr>
            <a:endParaRPr lang="cs-CZ" sz="1600" dirty="0" smtClean="0"/>
          </a:p>
          <a:p>
            <a:pPr algn="ctr">
              <a:buNone/>
            </a:pPr>
            <a:r>
              <a:rPr lang="cs-CZ" sz="1600" dirty="0" smtClean="0"/>
              <a:t>Autorem materiálu je Mgr. Renata </a:t>
            </a:r>
            <a:r>
              <a:rPr lang="cs-CZ" sz="1600" dirty="0" err="1" smtClean="0"/>
              <a:t>Jindráková</a:t>
            </a:r>
            <a:r>
              <a:rPr lang="cs-CZ" sz="1600" dirty="0" smtClean="0"/>
              <a:t>,</a:t>
            </a:r>
          </a:p>
          <a:p>
            <a:pPr algn="ctr">
              <a:buNone/>
            </a:pPr>
            <a:r>
              <a:rPr lang="cs-CZ" sz="1600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sz="1600" dirty="0" smtClean="0"/>
              <a:t>Inovace školy – Dobříš, </a:t>
            </a:r>
            <a:r>
              <a:rPr lang="cs-CZ" sz="1600" dirty="0" err="1" smtClean="0"/>
              <a:t>EUpenizeskolam.cz</a:t>
            </a:r>
            <a:endParaRPr lang="cs-CZ" sz="1600" dirty="0" smtClean="0"/>
          </a:p>
          <a:p>
            <a:pPr algn="ctr">
              <a:buNone/>
            </a:pP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  </a:t>
            </a:r>
          </a:p>
          <a:p>
            <a:pPr algn="ctr">
              <a:buNone/>
            </a:pPr>
            <a:r>
              <a:rPr lang="cs-CZ" sz="4000" dirty="0" smtClean="0"/>
              <a:t>  Změny ve společnosti a ve světové ekonomice, které jsou důsledkem dramatického vzrůstu mezinárodního obchodu a sbližování kultur.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TERORISMUS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   </a:t>
            </a:r>
          </a:p>
          <a:p>
            <a:pPr algn="ctr">
              <a:buNone/>
            </a:pPr>
            <a:r>
              <a:rPr lang="cs-CZ" sz="4000" dirty="0" smtClean="0"/>
              <a:t>Nezákonné použití síly a násilí proti osobám či majetku se záměrem zastrašit.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ROZVOJOVÁ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  </a:t>
            </a:r>
            <a:r>
              <a:rPr lang="cs-CZ" sz="4000" dirty="0" smtClean="0"/>
              <a:t>Taková země, v níž je reálný důchod (majetek) na obyvatele ve srovnání s USA, Japonskem a západní Evropou nízký.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ORGANIZACE PRO HOSPODÁŘSKOU SPOLUPRÁCI A 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Organizace 30 ekonomicky nejrozvinutějších států světa. Jejím cílem je napomáhat k dalšímu ekonomickému rozvoji.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Finanční podpora, jde o peněžitý dar vlády  nějaké firmě (organizaci) v zájmu snížení ceny.</a:t>
            </a:r>
          </a:p>
          <a:p>
            <a:pPr algn="ctr">
              <a:buNone/>
            </a:pPr>
            <a:r>
              <a:rPr lang="cs-CZ" sz="4000" dirty="0"/>
              <a:t>	</a:t>
            </a:r>
            <a:r>
              <a:rPr lang="cs-CZ" sz="4000" dirty="0" smtClean="0"/>
              <a:t>Poskytování je ve veřejném zájmu.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MEZINÁRODÍ MĚNOVÝ FOND (MMF)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	</a:t>
            </a:r>
            <a:r>
              <a:rPr lang="cs-CZ" sz="4000" dirty="0" smtClean="0"/>
              <a:t>Organizace, jež si klade za cíl podporovat rovnováhu měny a prostřednictvím půjček podporovat státy, jež zažívají hospodářské potíže.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SVĚTOVÁ BANKA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Zajišťuje finanční a technickou </a:t>
            </a:r>
            <a:r>
              <a:rPr lang="cs-CZ" sz="4000" smtClean="0"/>
              <a:t>pomoc </a:t>
            </a:r>
            <a:r>
              <a:rPr lang="cs-CZ" sz="4000" smtClean="0"/>
              <a:t>rozvojovým </a:t>
            </a:r>
            <a:r>
              <a:rPr lang="cs-CZ" sz="4000" dirty="0" smtClean="0"/>
              <a:t>zemím s cílem snížit chudobu v celém světě formou nízko úročených </a:t>
            </a:r>
            <a:r>
              <a:rPr lang="cs-CZ" sz="4000" smtClean="0"/>
              <a:t>(bezúročných) </a:t>
            </a:r>
            <a:r>
              <a:rPr lang="cs-CZ" sz="4000" dirty="0" smtClean="0"/>
              <a:t>půjček.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INVESTICE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Část peněz, která je vložena do kapitálu, jenž nepřináší okamžitý prospěch, ale umožní v budoucnu větší výrobu.</a:t>
            </a:r>
            <a:endParaRPr lang="cs-CZ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84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Bohatý</vt:lpstr>
      <vt:lpstr>Občanská výchova 9. ročník</vt:lpstr>
      <vt:lpstr>GLOBALIZACE</vt:lpstr>
      <vt:lpstr>TERORISMUS</vt:lpstr>
      <vt:lpstr>ROZVOJOVÁ ZEMĚ</vt:lpstr>
      <vt:lpstr> ORGANIZACE PRO HOSPODÁŘSKOU SPOLUPRÁCI A ROZVOJ</vt:lpstr>
      <vt:lpstr>DOTACE</vt:lpstr>
      <vt:lpstr>MEZINÁRODÍ MĚNOVÝ FOND (MMF)</vt:lpstr>
      <vt:lpstr>SVĚTOVÁ BANKA</vt:lpstr>
      <vt:lpstr>INVESTICE</vt:lpstr>
      <vt:lpstr>ÚVĚR</vt:lpstr>
      <vt:lpstr>ÚROK</vt:lpstr>
      <vt:lpstr>LOBBY</vt:lpstr>
      <vt:lpstr>KONEC PREZENTACE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výchova 8. ročník</dc:title>
  <dc:creator>Renatka</dc:creator>
  <cp:lastModifiedBy>Renatka</cp:lastModifiedBy>
  <cp:revision>11</cp:revision>
  <dcterms:created xsi:type="dcterms:W3CDTF">2011-05-28T08:18:58Z</dcterms:created>
  <dcterms:modified xsi:type="dcterms:W3CDTF">2011-08-27T09:20:45Z</dcterms:modified>
</cp:coreProperties>
</file>