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30B92-478F-4832-A127-7B1E06BFCA44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31C71-9D3D-483D-8C58-126F5EEF8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860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F752910-F506-4023-A3A3-E84DA17AE2E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B0F07F-414C-4462-8070-3FD45763E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Dělba státní moci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Občanská </a:t>
            </a:r>
            <a:r>
              <a:rPr lang="cs-CZ" smtClean="0"/>
              <a:t>výchova </a:t>
            </a:r>
            <a:r>
              <a:rPr lang="cs-CZ" smtClean="0"/>
              <a:t>9. </a:t>
            </a:r>
            <a:r>
              <a:rPr lang="cs-CZ" dirty="0" smtClean="0"/>
              <a:t>ročník 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Vyhledejte pomocí internetu všechna ministerstva.</a:t>
            </a:r>
          </a:p>
          <a:p>
            <a:r>
              <a:rPr lang="cs-CZ" dirty="0" smtClean="0"/>
              <a:t>Vypište současné ministry a jejich základní úkoly v jejich rezortech.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V. Dudák, Občanská nauka: SPN, Praha 2007, ISBN 80-7235-237-7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endParaRPr lang="cs-CZ" sz="2000" smtClean="0"/>
          </a:p>
          <a:p>
            <a:pPr algn="ctr">
              <a:buNone/>
            </a:pPr>
            <a:r>
              <a:rPr lang="cs-CZ" sz="2000" smtClean="0"/>
              <a:t>Autorem </a:t>
            </a:r>
            <a:r>
              <a:rPr lang="cs-CZ" sz="2000" dirty="0" smtClean="0"/>
              <a:t>materiálu je Mgr. Renata </a:t>
            </a:r>
            <a:r>
              <a:rPr lang="cs-CZ" sz="2000" dirty="0" err="1" smtClean="0"/>
              <a:t>Jindráková</a:t>
            </a:r>
            <a:r>
              <a:rPr lang="cs-CZ" sz="2000" dirty="0" smtClean="0"/>
              <a:t>,</a:t>
            </a:r>
          </a:p>
          <a:p>
            <a:pPr algn="ctr">
              <a:buNone/>
            </a:pPr>
            <a:r>
              <a:rPr lang="cs-CZ" sz="20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2000" dirty="0" smtClean="0"/>
              <a:t>Inovace školy – Dobříš, </a:t>
            </a:r>
            <a:r>
              <a:rPr lang="cs-CZ" sz="2000" dirty="0" err="1" smtClean="0"/>
              <a:t>EUpenizeskolam.cz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nezávislé složky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Moc výkonná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Moc soudní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Zákonodárná moc  </a:t>
            </a:r>
            <a:br>
              <a:rPr lang="cs-CZ" dirty="0" smtClean="0"/>
            </a:br>
            <a:r>
              <a:rPr lang="cs-CZ" dirty="0" smtClean="0"/>
              <a:t>Parlament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Poslanecká sněmovna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200 členů</a:t>
            </a:r>
          </a:p>
          <a:p>
            <a:r>
              <a:rPr lang="cs-CZ" dirty="0" smtClean="0"/>
              <a:t>starší 21 let</a:t>
            </a:r>
          </a:p>
          <a:p>
            <a:r>
              <a:rPr lang="cs-CZ" dirty="0" smtClean="0"/>
              <a:t>volení na 4 roky</a:t>
            </a:r>
          </a:p>
          <a:p>
            <a:r>
              <a:rPr lang="cs-CZ" dirty="0" smtClean="0"/>
              <a:t>schůze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Schůze Parlamentu jsou  veřejné.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starší 40 let</a:t>
            </a:r>
          </a:p>
          <a:p>
            <a:r>
              <a:rPr lang="cs-CZ" dirty="0" smtClean="0"/>
              <a:t>81 členů</a:t>
            </a:r>
          </a:p>
          <a:p>
            <a:r>
              <a:rPr lang="cs-CZ" dirty="0" smtClean="0"/>
              <a:t>na dobu 6 let</a:t>
            </a:r>
          </a:p>
          <a:p>
            <a:r>
              <a:rPr lang="cs-CZ" dirty="0" smtClean="0"/>
              <a:t>každé 2 roky se volí třetina senátu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Parlamentu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Přijímat a schvalovat zákony (této činnosti se říká zákonodárná činnost nebo legislativa).</a:t>
            </a:r>
          </a:p>
          <a:p>
            <a:r>
              <a:rPr lang="cs-CZ" dirty="0" smtClean="0"/>
              <a:t>Jejich návrhy většinou předkládá vláda (může i poslanec).</a:t>
            </a:r>
          </a:p>
          <a:p>
            <a:r>
              <a:rPr lang="cs-CZ" dirty="0" smtClean="0"/>
              <a:t>Na této činnosti se podílí  Senát.</a:t>
            </a:r>
          </a:p>
          <a:p>
            <a:r>
              <a:rPr lang="cs-CZ" dirty="0" smtClean="0"/>
              <a:t>Parlament kontroluje činnost vlády.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Moc výkonná – prezident a 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Vláda – vrcholný orgán výkonné moci</a:t>
            </a:r>
            <a:endParaRPr lang="cs-CZ" sz="3500" b="1" dirty="0" smtClean="0"/>
          </a:p>
          <a:p>
            <a:r>
              <a:rPr lang="cs-CZ" dirty="0" smtClean="0"/>
              <a:t>Hlavní úkoly – správa státu, </a:t>
            </a:r>
            <a:r>
              <a:rPr lang="cs-CZ" dirty="0"/>
              <a:t>k</a:t>
            </a:r>
            <a:r>
              <a:rPr lang="cs-CZ" dirty="0" smtClean="0"/>
              <a:t>ontrola úřadů.</a:t>
            </a:r>
          </a:p>
          <a:p>
            <a:r>
              <a:rPr lang="cs-CZ" dirty="0" smtClean="0"/>
              <a:t>Člen vlády nesmí podnikat.</a:t>
            </a:r>
          </a:p>
          <a:p>
            <a:r>
              <a:rPr lang="cs-CZ" dirty="0" smtClean="0"/>
              <a:t>K přijetí usnesení je nutný souhlas nadpoloviční většiny.</a:t>
            </a:r>
          </a:p>
          <a:p>
            <a:r>
              <a:rPr lang="cs-CZ" dirty="0" smtClean="0"/>
              <a:t>Za výsledky své práce je vláda odpovědna Poslanecké sněmovně.</a:t>
            </a:r>
          </a:p>
          <a:p>
            <a:r>
              <a:rPr lang="cs-CZ" dirty="0" smtClean="0"/>
              <a:t>Pokud je nespokojena může vyslovit nedůvěru vládě.</a:t>
            </a:r>
          </a:p>
          <a:p>
            <a:r>
              <a:rPr lang="cs-CZ" dirty="0" smtClean="0"/>
              <a:t>Vláda by musela odstoupit, podat demisi.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Vládu tvoří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ředseda</a:t>
            </a:r>
          </a:p>
          <a:p>
            <a:r>
              <a:rPr lang="cs-CZ" dirty="0"/>
              <a:t>m</a:t>
            </a:r>
            <a:r>
              <a:rPr lang="cs-CZ" dirty="0" smtClean="0"/>
              <a:t>ístopředseda</a:t>
            </a:r>
          </a:p>
          <a:p>
            <a:r>
              <a:rPr lang="cs-CZ" dirty="0" smtClean="0"/>
              <a:t>členové tzv. ministři vlády</a:t>
            </a:r>
          </a:p>
          <a:p>
            <a:r>
              <a:rPr lang="cs-CZ" dirty="0" smtClean="0"/>
              <a:t>Ministři jsou pověřeni řízením jednotlivých rezortů.</a:t>
            </a:r>
          </a:p>
          <a:p>
            <a:r>
              <a:rPr lang="cs-CZ" dirty="0" smtClean="0"/>
              <a:t>V rámci svých rezortů rozhodují a řídí vrcholné úřady  - ministerstva.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Zastupuje stát navenek.</a:t>
            </a:r>
          </a:p>
          <a:p>
            <a:r>
              <a:rPr lang="cs-CZ" dirty="0" smtClean="0"/>
              <a:t>Sjednává mezinárodní smlouvy.</a:t>
            </a:r>
          </a:p>
          <a:p>
            <a:r>
              <a:rPr lang="cs-CZ" dirty="0" smtClean="0"/>
              <a:t>Vyhlašuje volby do PS a Senátu.</a:t>
            </a:r>
          </a:p>
          <a:p>
            <a:r>
              <a:rPr lang="cs-CZ" dirty="0" smtClean="0"/>
              <a:t>Svolává zasedání PS.</a:t>
            </a:r>
          </a:p>
          <a:p>
            <a:r>
              <a:rPr lang="cs-CZ" dirty="0" smtClean="0"/>
              <a:t>Jmenuje a odvolává předsedu a další členy vlády.</a:t>
            </a:r>
          </a:p>
          <a:p>
            <a:r>
              <a:rPr lang="cs-CZ" dirty="0" smtClean="0"/>
              <a:t>Je vrchním velitelem ozbrojených sil.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Má právo účastnit se schůzí obou komor Parlamentu.</a:t>
            </a:r>
          </a:p>
          <a:p>
            <a:r>
              <a:rPr lang="cs-CZ" dirty="0" smtClean="0"/>
              <a:t>Je mu uděleno slovo, kdykoli o to požádá.</a:t>
            </a:r>
          </a:p>
          <a:p>
            <a:r>
              <a:rPr lang="cs-CZ" dirty="0" smtClean="0"/>
              <a:t>Má pravomoc rozpustit PS v některých </a:t>
            </a:r>
            <a:r>
              <a:rPr lang="cs-CZ" dirty="0" err="1" smtClean="0"/>
              <a:t>kriz</a:t>
            </a:r>
            <a:r>
              <a:rPr lang="cs-CZ" dirty="0" smtClean="0"/>
              <a:t>. situacích, když by nebyla po dobu 3 měsíců způsobilá se domluvit.</a:t>
            </a:r>
          </a:p>
          <a:p>
            <a:r>
              <a:rPr lang="cs-CZ" dirty="0" smtClean="0"/>
              <a:t>Prezidenta republiky volí Parlament.</a:t>
            </a:r>
          </a:p>
          <a:p>
            <a:r>
              <a:rPr lang="cs-CZ" dirty="0" smtClean="0"/>
              <a:t>Volební období 5 let.</a:t>
            </a:r>
          </a:p>
          <a:p>
            <a:r>
              <a:rPr lang="cs-CZ" dirty="0" smtClean="0"/>
              <a:t>Nemůže být zvolen více než 2krát za sebou.</a:t>
            </a:r>
          </a:p>
          <a:p>
            <a:r>
              <a:rPr lang="cs-CZ" dirty="0" smtClean="0"/>
              <a:t>Volební období začíná složením slibu.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Moc soudní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Soudci nepodléhají žádným státním orgánům.</a:t>
            </a:r>
          </a:p>
          <a:p>
            <a:r>
              <a:rPr lang="cs-CZ" dirty="0" smtClean="0"/>
              <a:t>Uplatňují se při rozhodování právních sporů, rozhodování  a ukládání trestů pachatelům trestních činů.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</TotalTime>
  <Words>370</Words>
  <Application>Microsoft Office PowerPoint</Application>
  <PresentationFormat>Předvádění na obrazovce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Dělba státní moci</vt:lpstr>
      <vt:lpstr>Tři nezávislé složky </vt:lpstr>
      <vt:lpstr>1. Zákonodárná moc   Parlament</vt:lpstr>
      <vt:lpstr>Úkoly Parlamentu</vt:lpstr>
      <vt:lpstr>2. Moc výkonná – prezident a vláda</vt:lpstr>
      <vt:lpstr>Vládu tvoří</vt:lpstr>
      <vt:lpstr>Prezident</vt:lpstr>
      <vt:lpstr>Prezentace aplikace PowerPoint</vt:lpstr>
      <vt:lpstr>3. Moc soudní</vt:lpstr>
      <vt:lpstr>Otázky</vt:lpstr>
      <vt:lpstr>Použité zdroje:</vt:lpstr>
      <vt:lpstr>Konec prezentace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Dělba státní moci</dc:title>
  <dc:creator>Renatka</dc:creator>
  <cp:lastModifiedBy>mamadla</cp:lastModifiedBy>
  <cp:revision>11</cp:revision>
  <dcterms:created xsi:type="dcterms:W3CDTF">2011-08-13T11:59:51Z</dcterms:created>
  <dcterms:modified xsi:type="dcterms:W3CDTF">2012-06-25T13:22:44Z</dcterms:modified>
</cp:coreProperties>
</file>