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213D81-891B-40EB-9D40-B228FF752A29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E7190-6636-4369-AEB5-69F8F4061F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42942"/>
          </a:xfrm>
        </p:spPr>
        <p:txBody>
          <a:bodyPr>
            <a:normAutofit fontScale="92500" lnSpcReduction="10000"/>
          </a:bodyPr>
          <a:lstStyle/>
          <a:p>
            <a:r>
              <a:rPr lang="cs-CZ" sz="1200" dirty="0" smtClean="0"/>
              <a:t>Autorem materiálu je Mgr. Jiřina </a:t>
            </a:r>
            <a:r>
              <a:rPr lang="cs-CZ" sz="1200" dirty="0" err="1" smtClean="0"/>
              <a:t>Hamzová</a:t>
            </a:r>
            <a:r>
              <a:rPr lang="cs-CZ" sz="1200" dirty="0" smtClean="0"/>
              <a:t>,</a:t>
            </a:r>
          </a:p>
          <a:p>
            <a:r>
              <a:rPr lang="cs-CZ" sz="1200" dirty="0" smtClean="0"/>
              <a:t>ZŠ Dobříš, Komenského nám. 35, okres Příbram</a:t>
            </a:r>
          </a:p>
          <a:p>
            <a:r>
              <a:rPr lang="cs-CZ" sz="1200" dirty="0" smtClean="0"/>
              <a:t>Inovace školy – Dobříš, </a:t>
            </a:r>
            <a:r>
              <a:rPr lang="cs-CZ" sz="1200" dirty="0" err="1" smtClean="0"/>
              <a:t>EUpenizeskolam.cz</a:t>
            </a:r>
            <a:endParaRPr lang="cs-CZ" sz="1200" dirty="0" smtClean="0"/>
          </a:p>
          <a:p>
            <a:endParaRPr lang="cs-CZ" sz="1400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PŘÍRODOPIS</a:t>
            </a:r>
            <a:br>
              <a:rPr lang="cs-CZ" dirty="0" smtClean="0"/>
            </a:br>
            <a:r>
              <a:rPr lang="cs-CZ" dirty="0" smtClean="0"/>
              <a:t>6. ROČNÍK</a:t>
            </a:r>
            <a:br>
              <a:rPr lang="cs-CZ" dirty="0" smtClean="0"/>
            </a:br>
            <a:r>
              <a:rPr lang="cs-CZ" dirty="0" smtClean="0"/>
              <a:t> KORÝŠI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145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KORÝŠI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sz="2400" dirty="0" smtClean="0"/>
              <a:t>tělo kryto krunýřem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2 páry tykadel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článkované končetiny </a:t>
            </a:r>
          </a:p>
          <a:p>
            <a:pPr lvl="1"/>
            <a:r>
              <a:rPr lang="cs-CZ" sz="2400" dirty="0"/>
              <a:t> </a:t>
            </a:r>
            <a:r>
              <a:rPr lang="cs-CZ" sz="2400" dirty="0" smtClean="0"/>
              <a:t>raci – 1.pár končetin zakončený mohutnými klepety</a:t>
            </a:r>
          </a:p>
          <a:p>
            <a:pPr lvl="3"/>
            <a:r>
              <a:rPr lang="cs-CZ" sz="2400" dirty="0"/>
              <a:t> </a:t>
            </a:r>
            <a:r>
              <a:rPr lang="cs-CZ" sz="2400" dirty="0" smtClean="0"/>
              <a:t>4 páry končetin zakončených drobnými klepítky slouží k chůzi</a:t>
            </a:r>
          </a:p>
          <a:p>
            <a:pPr lvl="3"/>
            <a:r>
              <a:rPr lang="cs-CZ" sz="2400" dirty="0"/>
              <a:t> </a:t>
            </a:r>
            <a:r>
              <a:rPr lang="cs-CZ" sz="2400" dirty="0" smtClean="0"/>
              <a:t>na zadečkové končetiny nalepují samičky vajíčka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Perloočka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Stinka obecná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3" y="2780928"/>
            <a:ext cx="399351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9814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Rak říční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Rak pruhovaný zvaný též americký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06692"/>
            <a:ext cx="4094107" cy="30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upload.wikimedia.org/wikipedia/commons/8/80/Orconectes_limosus_-_Kamberkre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3"/>
            <a:ext cx="3929090" cy="2946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Rak bahenní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Rak kamenáč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2" y="2853607"/>
            <a:ext cx="4031553" cy="302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83240"/>
            <a:ext cx="2484053" cy="37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si zapamatovali?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1. K čemu mohou raci používat mohutná klepeta?</a:t>
            </a:r>
          </a:p>
          <a:p>
            <a:pPr lvl="2"/>
            <a:r>
              <a:rPr lang="cs-CZ" dirty="0" smtClean="0"/>
              <a:t>K chytání kořisti, k obraně, k pohybu</a:t>
            </a:r>
          </a:p>
          <a:p>
            <a:endParaRPr lang="cs-CZ" dirty="0" smtClean="0"/>
          </a:p>
          <a:p>
            <a:r>
              <a:rPr lang="cs-CZ" dirty="0" smtClean="0"/>
              <a:t>2. Uveď 3 znaky typické pro korýše.</a:t>
            </a:r>
          </a:p>
          <a:p>
            <a:pPr lvl="2"/>
            <a:r>
              <a:rPr lang="cs-CZ" dirty="0" smtClean="0"/>
              <a:t>Klepeta, 2 páry tykadel, krunýř</a:t>
            </a:r>
          </a:p>
          <a:p>
            <a:endParaRPr lang="cs-CZ" dirty="0" smtClean="0"/>
          </a:p>
          <a:p>
            <a:r>
              <a:rPr lang="cs-CZ" dirty="0" smtClean="0"/>
              <a:t>3. Kam nalepují samičky oplozená vajíčka?</a:t>
            </a:r>
          </a:p>
          <a:p>
            <a:pPr lvl="2"/>
            <a:r>
              <a:rPr lang="cs-CZ" dirty="0" smtClean="0"/>
              <a:t>Nalepují je na </a:t>
            </a:r>
            <a:r>
              <a:rPr lang="cs-CZ" smtClean="0"/>
              <a:t>zadečkové končetiny.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4. Kteří korýši jsou součástí vodního planktonu?</a:t>
            </a:r>
          </a:p>
          <a:p>
            <a:pPr lvl="2"/>
            <a:r>
              <a:rPr lang="cs-CZ" dirty="0" smtClean="0"/>
              <a:t>Perloočky</a:t>
            </a:r>
          </a:p>
          <a:p>
            <a:endParaRPr lang="cs-CZ" dirty="0" smtClean="0"/>
          </a:p>
          <a:p>
            <a:r>
              <a:rPr lang="cs-CZ" dirty="0" smtClean="0"/>
              <a:t>5. Kteří korýši bývají schováni pod kůrou stromů?</a:t>
            </a:r>
          </a:p>
          <a:p>
            <a:pPr lvl="2"/>
            <a:r>
              <a:rPr lang="cs-CZ" dirty="0" smtClean="0"/>
              <a:t>Stinka obecná</a:t>
            </a:r>
          </a:p>
          <a:p>
            <a:endParaRPr lang="cs-CZ" dirty="0" smtClean="0"/>
          </a:p>
          <a:p>
            <a:r>
              <a:rPr lang="cs-CZ" dirty="0" smtClean="0"/>
              <a:t>6. Napiš názvy 2 našich raků.</a:t>
            </a:r>
          </a:p>
          <a:p>
            <a:pPr lvl="2"/>
            <a:r>
              <a:rPr lang="cs-CZ" dirty="0" smtClean="0"/>
              <a:t>Rak říční, rak bahenní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http://cs.wikipedia.org/wiki/Soubor:Daphnia_magna.png // see Source </a:t>
            </a:r>
          </a:p>
          <a:p>
            <a:r>
              <a:rPr lang="en-US" sz="2400" dirty="0"/>
              <a:t>http://cs.wikipedia.org/wiki/Soubor:Porcellio_scaber_(AU)-left_01.jpg // </a:t>
            </a:r>
            <a:r>
              <a:rPr lang="en-US" sz="2400" dirty="0" err="1"/>
              <a:t>Yug</a:t>
            </a:r>
            <a:endParaRPr lang="en-US" sz="2400" dirty="0"/>
          </a:p>
          <a:p>
            <a:r>
              <a:rPr lang="en-US" sz="2400" dirty="0"/>
              <a:t>http://cs.wikipedia.org/wiki/Soubor:Potamobius_astacus.jpg // E </a:t>
            </a:r>
            <a:r>
              <a:rPr lang="en-US" sz="2400" dirty="0" err="1"/>
              <a:t>rulez</a:t>
            </a:r>
            <a:r>
              <a:rPr lang="en-US" sz="2400" dirty="0"/>
              <a:t> </a:t>
            </a:r>
          </a:p>
          <a:p>
            <a:r>
              <a:rPr lang="en-US" sz="2400" dirty="0"/>
              <a:t>http://cs.wikipedia.org/wiki/Soubor:Blausteinsee_Tierwelt_05.jpg // FEXX </a:t>
            </a:r>
          </a:p>
          <a:p>
            <a:r>
              <a:rPr lang="en-US" sz="2400" dirty="0"/>
              <a:t>http://cs.wikipedia.org/wiki/Soubor:Steinkrebs.jpg // 	</a:t>
            </a:r>
            <a:r>
              <a:rPr lang="en-US" sz="2400" dirty="0" err="1"/>
              <a:t>Christoph</a:t>
            </a:r>
            <a:r>
              <a:rPr lang="en-US" sz="2400" dirty="0"/>
              <a:t> </a:t>
            </a:r>
            <a:r>
              <a:rPr lang="en-US" sz="2400" dirty="0" err="1" smtClean="0"/>
              <a:t>Leeb</a:t>
            </a:r>
            <a:endParaRPr lang="cs-CZ" sz="2400" dirty="0" smtClean="0"/>
          </a:p>
          <a:p>
            <a:r>
              <a:rPr lang="cs-CZ" sz="2400" dirty="0" smtClean="0"/>
              <a:t> http://cs.wikipedia.org/wiki/Rak_pruhovan%C3%BD //</a:t>
            </a:r>
            <a:r>
              <a:rPr lang="cs-CZ" sz="2400" dirty="0" err="1" smtClean="0"/>
              <a:t>Andreas</a:t>
            </a:r>
            <a:r>
              <a:rPr lang="cs-CZ" sz="2400" dirty="0" smtClean="0"/>
              <a:t> R. </a:t>
            </a:r>
            <a:r>
              <a:rPr lang="cs-CZ" sz="2400" smtClean="0"/>
              <a:t>Thomsen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199</Words>
  <Application>Microsoft Office PowerPoint</Application>
  <PresentationFormat>Předvádění na obrazovce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Administrativní</vt:lpstr>
      <vt:lpstr>PŘÍRODOPIS 6. ROČNÍK  KORÝŠI</vt:lpstr>
      <vt:lpstr>KORÝŠI</vt:lpstr>
      <vt:lpstr>Znaky</vt:lpstr>
      <vt:lpstr>Snímek 4</vt:lpstr>
      <vt:lpstr>Snímek 5</vt:lpstr>
      <vt:lpstr>Snímek 6</vt:lpstr>
      <vt:lpstr>Co jsme si zapamatovali?</vt:lpstr>
      <vt:lpstr>Snímek 8</vt:lpstr>
      <vt:lpstr>Zdroje obrázků:</vt:lpstr>
    </vt:vector>
  </TitlesOfParts>
  <Company>Naše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Mamka</cp:lastModifiedBy>
  <cp:revision>27</cp:revision>
  <dcterms:created xsi:type="dcterms:W3CDTF">2011-08-23T08:52:28Z</dcterms:created>
  <dcterms:modified xsi:type="dcterms:W3CDTF">2013-02-06T21:11:41Z</dcterms:modified>
</cp:coreProperties>
</file>